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8" r:id="rId3"/>
    <p:sldId id="259" r:id="rId4"/>
    <p:sldId id="257" r:id="rId5"/>
    <p:sldId id="260" r:id="rId6"/>
    <p:sldId id="262" r:id="rId7"/>
    <p:sldId id="291" r:id="rId8"/>
    <p:sldId id="292" r:id="rId9"/>
    <p:sldId id="293" r:id="rId10"/>
    <p:sldId id="289" r:id="rId11"/>
    <p:sldId id="294" r:id="rId12"/>
    <p:sldId id="295" r:id="rId13"/>
    <p:sldId id="290" r:id="rId14"/>
    <p:sldId id="296" r:id="rId15"/>
    <p:sldId id="297" r:id="rId16"/>
    <p:sldId id="298" r:id="rId17"/>
    <p:sldId id="299" r:id="rId18"/>
    <p:sldId id="265" r:id="rId19"/>
    <p:sldId id="286" r:id="rId20"/>
    <p:sldId id="287" r:id="rId21"/>
    <p:sldId id="288" r:id="rId22"/>
    <p:sldId id="300" r:id="rId23"/>
    <p:sldId id="301" r:id="rId24"/>
    <p:sldId id="285" r:id="rId25"/>
    <p:sldId id="263" r:id="rId26"/>
    <p:sldId id="280" r:id="rId27"/>
    <p:sldId id="281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5D4A"/>
    <a:srgbClr val="E1F3F2"/>
    <a:srgbClr val="9AA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57B3E5-2769-43D8-A2D1-5FE7F1596EA0}">
  <a:tblStyle styleId="{0957B3E5-2769-43D8-A2D1-5FE7F1596EA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27"/>
  </p:normalViewPr>
  <p:slideViewPr>
    <p:cSldViewPr snapToGrid="0" snapToObjects="1">
      <p:cViewPr>
        <p:scale>
          <a:sx n="86" d="100"/>
          <a:sy n="86" d="100"/>
        </p:scale>
        <p:origin x="4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1034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769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Shape 2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46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Shape 2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059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Shape 20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886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8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232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8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060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08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Shape 18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Shape 18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974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69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784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Shape 1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152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76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Shape 20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05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1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90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Shape 18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Shape 1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93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Shape 18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38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0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39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61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F55D4B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10" name="Shape 10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2191050" y="2427150"/>
            <a:ext cx="4761899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72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95A5A6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Shape 207"/>
          <p:cNvGrpSpPr/>
          <p:nvPr/>
        </p:nvGrpSpPr>
        <p:grpSpPr>
          <a:xfrm>
            <a:off x="91" y="9"/>
            <a:ext cx="9152064" cy="6864065"/>
            <a:chOff x="3843650" y="238125"/>
            <a:chExt cx="3447625" cy="2585725"/>
          </a:xfrm>
        </p:grpSpPr>
        <p:sp>
          <p:nvSpPr>
            <p:cNvPr id="208" name="Shape 208"/>
            <p:cNvSpPr/>
            <p:nvPr/>
          </p:nvSpPr>
          <p:spPr>
            <a:xfrm>
              <a:off x="4904200" y="1929925"/>
              <a:ext cx="1327375" cy="316500"/>
            </a:xfrm>
            <a:custGeom>
              <a:avLst/>
              <a:gdLst/>
              <a:ahLst/>
              <a:cxnLst/>
              <a:rect l="0" t="0" r="0" b="0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562400" y="1903850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5150825" y="2276725"/>
              <a:ext cx="837500" cy="7600"/>
            </a:xfrm>
            <a:custGeom>
              <a:avLst/>
              <a:gdLst/>
              <a:ahLst/>
              <a:cxnLst/>
              <a:rect l="0" t="0" r="0" b="0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6030400" y="634550"/>
              <a:ext cx="6750" cy="14350"/>
            </a:xfrm>
            <a:custGeom>
              <a:avLst/>
              <a:gdLst/>
              <a:ahLst/>
              <a:cxnLst/>
              <a:rect l="0" t="0" r="0" b="0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5362925" y="2780900"/>
              <a:ext cx="430975" cy="42950"/>
            </a:xfrm>
            <a:custGeom>
              <a:avLst/>
              <a:gdLst/>
              <a:ahLst/>
              <a:cxnLst/>
              <a:rect l="0" t="0" r="0" b="0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4575925" y="2354150"/>
              <a:ext cx="326625" cy="469700"/>
            </a:xfrm>
            <a:custGeom>
              <a:avLst/>
              <a:gdLst/>
              <a:ahLst/>
              <a:cxnLst/>
              <a:rect l="0" t="0" r="0" b="0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4839400" y="1865975"/>
              <a:ext cx="1471300" cy="15175"/>
            </a:xfrm>
            <a:custGeom>
              <a:avLst/>
              <a:gdLst/>
              <a:ahLst/>
              <a:cxnLst/>
              <a:rect l="0" t="0" r="0" b="0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6021975" y="6556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6037975" y="6109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6859475" y="2144575"/>
              <a:ext cx="111975" cy="69875"/>
            </a:xfrm>
            <a:custGeom>
              <a:avLst/>
              <a:gdLst/>
              <a:ahLst/>
              <a:cxnLst/>
              <a:rect l="0" t="0" r="0" b="0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7089250" y="1504875"/>
              <a:ext cx="114500" cy="168375"/>
            </a:xfrm>
            <a:custGeom>
              <a:avLst/>
              <a:gdLst/>
              <a:ahLst/>
              <a:cxnLst/>
              <a:rect l="0" t="0" r="0" b="0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601075" y="2117625"/>
              <a:ext cx="520200" cy="617850"/>
            </a:xfrm>
            <a:custGeom>
              <a:avLst/>
              <a:gdLst/>
              <a:ahLst/>
              <a:cxnLst/>
              <a:rect l="0" t="0" r="0" b="0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6923450" y="1426600"/>
              <a:ext cx="69875" cy="218850"/>
            </a:xfrm>
            <a:custGeom>
              <a:avLst/>
              <a:gdLst/>
              <a:ahLst/>
              <a:cxnLst/>
              <a:rect l="0" t="0" r="0" b="0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6956275" y="2530075"/>
              <a:ext cx="74925" cy="111125"/>
            </a:xfrm>
            <a:custGeom>
              <a:avLst/>
              <a:gdLst/>
              <a:ahLst/>
              <a:cxnLst/>
              <a:rect l="0" t="0" r="0" b="0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645675" y="2190850"/>
              <a:ext cx="331650" cy="88425"/>
            </a:xfrm>
            <a:custGeom>
              <a:avLst/>
              <a:gdLst/>
              <a:ahLst/>
              <a:cxnLst/>
              <a:rect l="0" t="0" r="0" b="0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052225" y="2597400"/>
              <a:ext cx="16000" cy="8450"/>
            </a:xfrm>
            <a:custGeom>
              <a:avLst/>
              <a:gdLst/>
              <a:ahLst/>
              <a:cxnLst/>
              <a:rect l="0" t="0" r="0" b="0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7051375" y="2588975"/>
              <a:ext cx="11800" cy="7600"/>
            </a:xfrm>
            <a:custGeom>
              <a:avLst/>
              <a:gdLst/>
              <a:ahLst/>
              <a:cxnLst/>
              <a:rect l="0" t="0" r="0" b="0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7026125" y="256795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4553200" y="2754800"/>
              <a:ext cx="129650" cy="69050"/>
            </a:xfrm>
            <a:custGeom>
              <a:avLst/>
              <a:gdLst/>
              <a:ahLst/>
              <a:cxnLst/>
              <a:rect l="0" t="0" r="0" b="0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39600" y="1471200"/>
              <a:ext cx="157425" cy="198675"/>
            </a:xfrm>
            <a:custGeom>
              <a:avLst/>
              <a:gdLst/>
              <a:ahLst/>
              <a:cxnLst/>
              <a:rect l="0" t="0" r="0" b="0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976475" y="2197600"/>
              <a:ext cx="36200" cy="117850"/>
            </a:xfrm>
            <a:custGeom>
              <a:avLst/>
              <a:gdLst/>
              <a:ahLst/>
              <a:cxnLst/>
              <a:rect l="0" t="0" r="0" b="0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639775" y="2213575"/>
              <a:ext cx="167525" cy="44650"/>
            </a:xfrm>
            <a:custGeom>
              <a:avLst/>
              <a:gdLst/>
              <a:ahLst/>
              <a:cxnLst/>
              <a:rect l="0" t="0" r="0" b="0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685250" y="2227900"/>
              <a:ext cx="282825" cy="132175"/>
            </a:xfrm>
            <a:custGeom>
              <a:avLst/>
              <a:gdLst/>
              <a:ahLst/>
              <a:cxnLst/>
              <a:rect l="0" t="0" r="0" b="0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644000" y="2278400"/>
              <a:ext cx="31150" cy="121225"/>
            </a:xfrm>
            <a:custGeom>
              <a:avLst/>
              <a:gdLst/>
              <a:ahLst/>
              <a:cxnLst/>
              <a:rect l="0" t="0" r="0" b="0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672625" y="2313750"/>
              <a:ext cx="334175" cy="88400"/>
            </a:xfrm>
            <a:custGeom>
              <a:avLst/>
              <a:gdLst/>
              <a:ahLst/>
              <a:cxnLst/>
              <a:rect l="0" t="0" r="0" b="0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6762675" y="24871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7013500" y="2429050"/>
              <a:ext cx="7600" cy="5925"/>
            </a:xfrm>
            <a:custGeom>
              <a:avLst/>
              <a:gdLst/>
              <a:ahLst/>
              <a:cxnLst/>
              <a:rect l="0" t="0" r="0" b="0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7026975" y="2478725"/>
              <a:ext cx="15175" cy="27800"/>
            </a:xfrm>
            <a:custGeom>
              <a:avLst/>
              <a:gdLst/>
              <a:ahLst/>
              <a:cxnLst/>
              <a:rect l="0" t="0" r="0" b="0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7005925" y="2460200"/>
              <a:ext cx="58950" cy="57275"/>
            </a:xfrm>
            <a:custGeom>
              <a:avLst/>
              <a:gdLst/>
              <a:ahLst/>
              <a:cxnLst/>
              <a:rect l="0" t="0" r="0" b="0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26800" y="2425700"/>
              <a:ext cx="63150" cy="54725"/>
            </a:xfrm>
            <a:custGeom>
              <a:avLst/>
              <a:gdLst/>
              <a:ahLst/>
              <a:cxnLst/>
              <a:rect l="0" t="0" r="0" b="0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6867875" y="2439150"/>
              <a:ext cx="63175" cy="58125"/>
            </a:xfrm>
            <a:custGeom>
              <a:avLst/>
              <a:gdLst/>
              <a:ahLst/>
              <a:cxnLst/>
              <a:rect l="0" t="0" r="0" b="0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7017700" y="2426525"/>
              <a:ext cx="12650" cy="31175"/>
            </a:xfrm>
            <a:custGeom>
              <a:avLst/>
              <a:gdLst/>
              <a:ahLst/>
              <a:cxnLst/>
              <a:rect l="0" t="0" r="0" b="0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6901550" y="2507350"/>
              <a:ext cx="16025" cy="27800"/>
            </a:xfrm>
            <a:custGeom>
              <a:avLst/>
              <a:gdLst/>
              <a:ahLst/>
              <a:cxnLst/>
              <a:rect l="0" t="0" r="0" b="0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6878825" y="2490500"/>
              <a:ext cx="63150" cy="55575"/>
            </a:xfrm>
            <a:custGeom>
              <a:avLst/>
              <a:gdLst/>
              <a:ahLst/>
              <a:cxnLst/>
              <a:rect l="0" t="0" r="0" b="0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7032850" y="2440000"/>
              <a:ext cx="5925" cy="6750"/>
            </a:xfrm>
            <a:custGeom>
              <a:avLst/>
              <a:gdLst/>
              <a:ahLst/>
              <a:cxnLst/>
              <a:rect l="0" t="0" r="0" b="0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807275" y="1085700"/>
              <a:ext cx="484000" cy="586700"/>
            </a:xfrm>
            <a:custGeom>
              <a:avLst/>
              <a:gdLst/>
              <a:ahLst/>
              <a:cxnLst/>
              <a:rect l="0" t="0" r="0" b="0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964675" y="2496400"/>
              <a:ext cx="14350" cy="8450"/>
            </a:xfrm>
            <a:custGeom>
              <a:avLst/>
              <a:gdLst/>
              <a:ahLst/>
              <a:cxnLst/>
              <a:rect l="0" t="0" r="0" b="0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7014350" y="2516600"/>
              <a:ext cx="60625" cy="54725"/>
            </a:xfrm>
            <a:custGeom>
              <a:avLst/>
              <a:gdLst/>
              <a:ahLst/>
              <a:cxnLst/>
              <a:rect l="0" t="0" r="0" b="0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044700" y="589950"/>
              <a:ext cx="8450" cy="13475"/>
            </a:xfrm>
            <a:custGeom>
              <a:avLst/>
              <a:gdLst/>
              <a:ahLst/>
              <a:cxnLst/>
              <a:rect l="0" t="0" r="0" b="0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754250" y="2521650"/>
              <a:ext cx="64850" cy="53900"/>
            </a:xfrm>
            <a:custGeom>
              <a:avLst/>
              <a:gdLst/>
              <a:ahLst/>
              <a:cxnLst/>
              <a:rect l="0" t="0" r="0" b="0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746675" y="2465250"/>
              <a:ext cx="58100" cy="58100"/>
            </a:xfrm>
            <a:custGeom>
              <a:avLst/>
              <a:gdLst/>
              <a:ahLst/>
              <a:cxnLst/>
              <a:rect l="0" t="0" r="0" b="0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4650" y="2591500"/>
              <a:ext cx="11825" cy="24450"/>
            </a:xfrm>
            <a:custGeom>
              <a:avLst/>
              <a:gdLst/>
              <a:ahLst/>
              <a:cxnLst/>
              <a:rect l="0" t="0" r="0" b="0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770250" y="2573825"/>
              <a:ext cx="62300" cy="58100"/>
            </a:xfrm>
            <a:custGeom>
              <a:avLst/>
              <a:gdLst/>
              <a:ahLst/>
              <a:cxnLst/>
              <a:rect l="0" t="0" r="0" b="0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988250" y="2412225"/>
              <a:ext cx="64825" cy="58100"/>
            </a:xfrm>
            <a:custGeom>
              <a:avLst/>
              <a:gdLst/>
              <a:ahLst/>
              <a:cxnLst/>
              <a:rect l="0" t="0" r="0" b="0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893150" y="2546050"/>
              <a:ext cx="56400" cy="56425"/>
            </a:xfrm>
            <a:custGeom>
              <a:avLst/>
              <a:gdLst/>
              <a:ahLst/>
              <a:cxnLst/>
              <a:rect l="0" t="0" r="0" b="0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779500" y="2537650"/>
              <a:ext cx="16875" cy="23575"/>
            </a:xfrm>
            <a:custGeom>
              <a:avLst/>
              <a:gdLst/>
              <a:ahLst/>
              <a:cxnLst/>
              <a:rect l="0" t="0" r="0" b="0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6819075" y="2507350"/>
              <a:ext cx="59775" cy="53875"/>
            </a:xfrm>
            <a:custGeom>
              <a:avLst/>
              <a:gdLst/>
              <a:ahLst/>
              <a:cxnLst/>
              <a:rect l="0" t="0" r="0" b="0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6827475" y="2467775"/>
              <a:ext cx="15175" cy="29500"/>
            </a:xfrm>
            <a:custGeom>
              <a:avLst/>
              <a:gdLst/>
              <a:ahLst/>
              <a:cxnLst/>
              <a:rect l="0" t="0" r="0" b="0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6984050" y="2574675"/>
              <a:ext cx="27800" cy="22750"/>
            </a:xfrm>
            <a:custGeom>
              <a:avLst/>
              <a:gdLst/>
              <a:ahLst/>
              <a:cxnLst/>
              <a:rect l="0" t="0" r="0" b="0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6808975" y="24534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6914175" y="2562050"/>
              <a:ext cx="15175" cy="24425"/>
            </a:xfrm>
            <a:custGeom>
              <a:avLst/>
              <a:gdLst/>
              <a:ahLst/>
              <a:cxnLst/>
              <a:rect l="0" t="0" r="0" b="0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6841800" y="252417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6716375" y="2637800"/>
              <a:ext cx="66525" cy="59800"/>
            </a:xfrm>
            <a:custGeom>
              <a:avLst/>
              <a:gdLst/>
              <a:ahLst/>
              <a:cxnLst/>
              <a:rect l="0" t="0" r="0" b="0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851050" y="2572150"/>
              <a:ext cx="24425" cy="21900"/>
            </a:xfrm>
            <a:custGeom>
              <a:avLst/>
              <a:gdLst/>
              <a:ahLst/>
              <a:cxnLst/>
              <a:rect l="0" t="0" r="0" b="0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775300" y="2626025"/>
              <a:ext cx="66525" cy="53050"/>
            </a:xfrm>
            <a:custGeom>
              <a:avLst/>
              <a:gdLst/>
              <a:ahLst/>
              <a:cxnLst/>
              <a:rect l="0" t="0" r="0" b="0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98700" y="2537650"/>
              <a:ext cx="58100" cy="48825"/>
            </a:xfrm>
            <a:custGeom>
              <a:avLst/>
              <a:gdLst/>
              <a:ahLst/>
              <a:cxnLst/>
              <a:rect l="0" t="0" r="0" b="0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6740800" y="2658000"/>
              <a:ext cx="19375" cy="24450"/>
            </a:xfrm>
            <a:custGeom>
              <a:avLst/>
              <a:gdLst/>
              <a:ahLst/>
              <a:cxnLst/>
              <a:rect l="0" t="0" r="0" b="0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705450" y="2585625"/>
              <a:ext cx="62300" cy="57250"/>
            </a:xfrm>
            <a:custGeom>
              <a:avLst/>
              <a:gdLst/>
              <a:ahLst/>
              <a:cxnLst/>
              <a:rect l="0" t="0" r="0" b="0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806450" y="2643700"/>
              <a:ext cx="14325" cy="23600"/>
            </a:xfrm>
            <a:custGeom>
              <a:avLst/>
              <a:gdLst/>
              <a:ahLst/>
              <a:cxnLst/>
              <a:rect l="0" t="0" r="0" b="0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932700" y="2630225"/>
              <a:ext cx="5925" cy="5075"/>
            </a:xfrm>
            <a:custGeom>
              <a:avLst/>
              <a:gdLst/>
              <a:ahLst/>
              <a:cxnLst/>
              <a:rect l="0" t="0" r="0" b="0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903250" y="2595725"/>
              <a:ext cx="58925" cy="53875"/>
            </a:xfrm>
            <a:custGeom>
              <a:avLst/>
              <a:gdLst/>
              <a:ahLst/>
              <a:cxnLst/>
              <a:rect l="0" t="0" r="0" b="0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6844325" y="2609175"/>
              <a:ext cx="64000" cy="55600"/>
            </a:xfrm>
            <a:custGeom>
              <a:avLst/>
              <a:gdLst/>
              <a:ahLst/>
              <a:cxnLst/>
              <a:rect l="0" t="0" r="0" b="0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6835050" y="2561200"/>
              <a:ext cx="56425" cy="55575"/>
            </a:xfrm>
            <a:custGeom>
              <a:avLst/>
              <a:gdLst/>
              <a:ahLst/>
              <a:cxnLst/>
              <a:rect l="0" t="0" r="0" b="0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6862825" y="2622650"/>
              <a:ext cx="26125" cy="29475"/>
            </a:xfrm>
            <a:custGeom>
              <a:avLst/>
              <a:gdLst/>
              <a:ahLst/>
              <a:cxnLst/>
              <a:rect l="0" t="0" r="0" b="0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6254275" y="238125"/>
              <a:ext cx="974725" cy="642225"/>
            </a:xfrm>
            <a:custGeom>
              <a:avLst/>
              <a:gdLst/>
              <a:ahLst/>
              <a:cxnLst/>
              <a:rect l="0" t="0" r="0" b="0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6883875" y="670750"/>
              <a:ext cx="53900" cy="50525"/>
            </a:xfrm>
            <a:custGeom>
              <a:avLst/>
              <a:gdLst/>
              <a:ahLst/>
              <a:cxnLst/>
              <a:rect l="0" t="0" r="0" b="0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979825" y="2369300"/>
              <a:ext cx="63150" cy="42100"/>
            </a:xfrm>
            <a:custGeom>
              <a:avLst/>
              <a:gdLst/>
              <a:ahLst/>
              <a:cxnLst/>
              <a:rect l="0" t="0" r="0" b="0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897350" y="685900"/>
              <a:ext cx="26125" cy="20225"/>
            </a:xfrm>
            <a:custGeom>
              <a:avLst/>
              <a:gdLst/>
              <a:ahLst/>
              <a:cxnLst/>
              <a:rect l="0" t="0" r="0" b="0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942800" y="2476200"/>
              <a:ext cx="61475" cy="58100"/>
            </a:xfrm>
            <a:custGeom>
              <a:avLst/>
              <a:gdLst/>
              <a:ahLst/>
              <a:cxnLst/>
              <a:rect l="0" t="0" r="0" b="0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845150" y="12835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918400" y="2384450"/>
              <a:ext cx="60625" cy="39575"/>
            </a:xfrm>
            <a:custGeom>
              <a:avLst/>
              <a:gdLst/>
              <a:ahLst/>
              <a:cxnLst/>
              <a:rect l="0" t="0" r="0" b="0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689450" y="2435800"/>
              <a:ext cx="87550" cy="43800"/>
            </a:xfrm>
            <a:custGeom>
              <a:avLst/>
              <a:gdLst/>
              <a:ahLst/>
              <a:cxnLst/>
              <a:rect l="0" t="0" r="0" b="0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3843650" y="1982125"/>
              <a:ext cx="530300" cy="841725"/>
            </a:xfrm>
            <a:custGeom>
              <a:avLst/>
              <a:gdLst/>
              <a:ahLst/>
              <a:cxnLst/>
              <a:rect l="0" t="0" r="0" b="0"/>
              <a:pathLst>
                <a:path w="21212" h="33669" extrusionOk="0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6854425" y="2395400"/>
              <a:ext cx="68200" cy="50525"/>
            </a:xfrm>
            <a:custGeom>
              <a:avLst/>
              <a:gdLst/>
              <a:ahLst/>
              <a:cxnLst/>
              <a:rect l="0" t="0" r="0" b="0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345200" y="238125"/>
              <a:ext cx="810575" cy="563100"/>
            </a:xfrm>
            <a:custGeom>
              <a:avLst/>
              <a:gdLst/>
              <a:ahLst/>
              <a:cxnLst/>
              <a:rect l="0" t="0" r="0" b="0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682725" y="2484625"/>
              <a:ext cx="60625" cy="52200"/>
            </a:xfrm>
            <a:custGeom>
              <a:avLst/>
              <a:gdLst/>
              <a:ahLst/>
              <a:cxnLst/>
              <a:rect l="0" t="0" r="0" b="0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793825" y="2413075"/>
              <a:ext cx="61450" cy="47150"/>
            </a:xfrm>
            <a:custGeom>
              <a:avLst/>
              <a:gdLst/>
              <a:ahLst/>
              <a:cxnLst/>
              <a:rect l="0" t="0" r="0" b="0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622175" y="2490500"/>
              <a:ext cx="21050" cy="17700"/>
            </a:xfrm>
            <a:custGeom>
              <a:avLst/>
              <a:gdLst/>
              <a:ahLst/>
              <a:cxnLst/>
              <a:rect l="0" t="0" r="0" b="0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560027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563395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5603650" y="2630225"/>
              <a:ext cx="19375" cy="16850"/>
            </a:xfrm>
            <a:custGeom>
              <a:avLst/>
              <a:gdLst/>
              <a:ahLst/>
              <a:cxnLst/>
              <a:rect l="0" t="0" r="0" b="0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558007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637325" y="2558675"/>
              <a:ext cx="14325" cy="20225"/>
            </a:xfrm>
            <a:custGeom>
              <a:avLst/>
              <a:gdLst/>
              <a:ahLst/>
              <a:cxnLst/>
              <a:rect l="0" t="0" r="0" b="0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52622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552875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4137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5568300" y="2562050"/>
              <a:ext cx="20225" cy="19375"/>
            </a:xfrm>
            <a:custGeom>
              <a:avLst/>
              <a:gdLst/>
              <a:ahLst/>
              <a:cxnLst/>
              <a:rect l="0" t="0" r="0" b="0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5492550" y="2558675"/>
              <a:ext cx="25275" cy="24450"/>
            </a:xfrm>
            <a:custGeom>
              <a:avLst/>
              <a:gdLst/>
              <a:ahLst/>
              <a:cxnLst/>
              <a:rect l="0" t="0" r="0" b="0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556157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587650" y="2429900"/>
              <a:ext cx="11825" cy="18550"/>
            </a:xfrm>
            <a:custGeom>
              <a:avLst/>
              <a:gdLst/>
              <a:ahLst/>
              <a:cxnLst/>
              <a:rect l="0" t="0" r="0" b="0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554825" y="2489675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516125" y="2429900"/>
              <a:ext cx="14325" cy="18550"/>
            </a:xfrm>
            <a:custGeom>
              <a:avLst/>
              <a:gdLst/>
              <a:ahLst/>
              <a:cxnLst/>
              <a:rect l="0" t="0" r="0" b="0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5068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61460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79250" y="2345725"/>
              <a:ext cx="69025" cy="47175"/>
            </a:xfrm>
            <a:custGeom>
              <a:avLst/>
              <a:gdLst/>
              <a:ahLst/>
              <a:cxnLst/>
              <a:rect l="0" t="0" r="0" b="0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662575" y="2429900"/>
              <a:ext cx="11800" cy="20225"/>
            </a:xfrm>
            <a:custGeom>
              <a:avLst/>
              <a:gdLst/>
              <a:ahLst/>
              <a:cxnLst/>
              <a:rect l="0" t="0" r="0" b="0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697925" y="24896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5733275" y="2429050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563900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36460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567267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5528750" y="26268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570550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550855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5436150" y="26066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5461400" y="2627700"/>
              <a:ext cx="18550" cy="16850"/>
            </a:xfrm>
            <a:custGeom>
              <a:avLst/>
              <a:gdLst/>
              <a:ahLst/>
              <a:cxnLst/>
              <a:rect l="0" t="0" r="0" b="0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5727375" y="2678200"/>
              <a:ext cx="69900" cy="8450"/>
            </a:xfrm>
            <a:custGeom>
              <a:avLst/>
              <a:gdLst/>
              <a:ahLst/>
              <a:cxnLst/>
              <a:rect l="0" t="0" r="0" b="0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5886475" y="25384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5470675" y="2536800"/>
              <a:ext cx="58100" cy="62300"/>
            </a:xfrm>
            <a:custGeom>
              <a:avLst/>
              <a:gdLst/>
              <a:ahLst/>
              <a:cxnLst/>
              <a:rect l="0" t="0" r="0" b="0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58494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5777875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6053950" y="571425"/>
              <a:ext cx="7600" cy="11800"/>
            </a:xfrm>
            <a:custGeom>
              <a:avLst/>
              <a:gdLst/>
              <a:ahLst/>
              <a:cxnLst/>
              <a:rect l="0" t="0" r="0" b="0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538480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545635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539742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5479075" y="2489675"/>
              <a:ext cx="21925" cy="17700"/>
            </a:xfrm>
            <a:custGeom>
              <a:avLst/>
              <a:gdLst/>
              <a:ahLst/>
              <a:cxnLst/>
              <a:rect l="0" t="0" r="0" b="0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536965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5422675" y="2558675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548917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5389025" y="2629375"/>
              <a:ext cx="16850" cy="16025"/>
            </a:xfrm>
            <a:custGeom>
              <a:avLst/>
              <a:gdLst/>
              <a:ahLst/>
              <a:cxnLst/>
              <a:rect l="0" t="0" r="0" b="0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38985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5410900" y="2488825"/>
              <a:ext cx="14325" cy="21900"/>
            </a:xfrm>
            <a:custGeom>
              <a:avLst/>
              <a:gdLst/>
              <a:ahLst/>
              <a:cxnLst/>
              <a:rect l="0" t="0" r="0" b="0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5671000" y="2627700"/>
              <a:ext cx="23575" cy="21075"/>
            </a:xfrm>
            <a:custGeom>
              <a:avLst/>
              <a:gdLst/>
              <a:ahLst/>
              <a:cxnLst/>
              <a:rect l="0" t="0" r="0" b="0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5347775" y="2557000"/>
              <a:ext cx="19375" cy="26950"/>
            </a:xfrm>
            <a:custGeom>
              <a:avLst/>
              <a:gdLst/>
              <a:ahLst/>
              <a:cxnLst/>
              <a:rect l="0" t="0" r="0" b="0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5219825" y="26075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565247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532672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5244250" y="262770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5057400" y="2606650"/>
              <a:ext cx="81650" cy="67375"/>
            </a:xfrm>
            <a:custGeom>
              <a:avLst/>
              <a:gdLst/>
              <a:ahLst/>
              <a:cxnLst/>
              <a:rect l="0" t="0" r="0" b="0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5058225" y="2535950"/>
              <a:ext cx="117025" cy="65675"/>
            </a:xfrm>
            <a:custGeom>
              <a:avLst/>
              <a:gdLst/>
              <a:ahLst/>
              <a:cxnLst/>
              <a:rect l="0" t="0" r="0" b="0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5128925" y="2395400"/>
              <a:ext cx="64000" cy="61450"/>
            </a:xfrm>
            <a:custGeom>
              <a:avLst/>
              <a:gdLst/>
              <a:ahLst/>
              <a:cxnLst/>
              <a:rect l="0" t="0" r="0" b="0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51483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199625" y="2678200"/>
              <a:ext cx="64000" cy="71575"/>
            </a:xfrm>
            <a:custGeom>
              <a:avLst/>
              <a:gdLst/>
              <a:ahLst/>
              <a:cxnLst/>
              <a:rect l="0" t="0" r="0" b="0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5724850" y="2609175"/>
              <a:ext cx="7600" cy="60650"/>
            </a:xfrm>
            <a:custGeom>
              <a:avLst/>
              <a:gdLst/>
              <a:ahLst/>
              <a:cxnLst/>
              <a:rect l="0" t="0" r="0" b="0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5806500" y="2684100"/>
              <a:ext cx="7600" cy="68200"/>
            </a:xfrm>
            <a:custGeom>
              <a:avLst/>
              <a:gdLst/>
              <a:ahLst/>
              <a:cxnLst/>
              <a:rect l="0" t="0" r="0" b="0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5912550" y="2723650"/>
              <a:ext cx="11825" cy="17700"/>
            </a:xfrm>
            <a:custGeom>
              <a:avLst/>
              <a:gdLst/>
              <a:ahLst/>
              <a:cxnLst/>
              <a:rect l="0" t="0" r="0" b="0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5888150" y="2710200"/>
              <a:ext cx="64825" cy="43775"/>
            </a:xfrm>
            <a:custGeom>
              <a:avLst/>
              <a:gdLst/>
              <a:ahLst/>
              <a:cxnLst/>
              <a:rect l="0" t="0" r="0" b="0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595042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5710550" y="2559525"/>
              <a:ext cx="21075" cy="22750"/>
            </a:xfrm>
            <a:custGeom>
              <a:avLst/>
              <a:gdLst/>
              <a:ahLst/>
              <a:cxnLst/>
              <a:rect l="0" t="0" r="0" b="0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010200" y="1881125"/>
              <a:ext cx="297150" cy="942725"/>
            </a:xfrm>
            <a:custGeom>
              <a:avLst/>
              <a:gdLst/>
              <a:ahLst/>
              <a:cxnLst/>
              <a:rect l="0" t="0" r="0" b="0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7092625" y="1473725"/>
              <a:ext cx="198650" cy="260950"/>
            </a:xfrm>
            <a:custGeom>
              <a:avLst/>
              <a:gdLst/>
              <a:ahLst/>
              <a:cxnLst/>
              <a:rect l="0" t="0" r="0" b="0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51685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5686975" y="25351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5796400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5818275" y="2619275"/>
              <a:ext cx="16875" cy="16875"/>
            </a:xfrm>
            <a:custGeom>
              <a:avLst/>
              <a:gdLst/>
              <a:ahLst/>
              <a:cxnLst/>
              <a:rect l="0" t="0" r="0" b="0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528045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5262775" y="2490500"/>
              <a:ext cx="24425" cy="17700"/>
            </a:xfrm>
            <a:custGeom>
              <a:avLst/>
              <a:gdLst/>
              <a:ahLst/>
              <a:cxnLst/>
              <a:rect l="0" t="0" r="0" b="0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5240050" y="2466100"/>
              <a:ext cx="63975" cy="61475"/>
            </a:xfrm>
            <a:custGeom>
              <a:avLst/>
              <a:gdLst/>
              <a:ahLst/>
              <a:cxnLst/>
              <a:rect l="0" t="0" r="0" b="0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209725" y="2556150"/>
              <a:ext cx="15175" cy="23600"/>
            </a:xfrm>
            <a:custGeom>
              <a:avLst/>
              <a:gdLst/>
              <a:ahLst/>
              <a:cxnLst/>
              <a:rect l="0" t="0" r="0" b="0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543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278750" y="2560375"/>
              <a:ext cx="16025" cy="21900"/>
            </a:xfrm>
            <a:custGeom>
              <a:avLst/>
              <a:gdLst/>
              <a:ahLst/>
              <a:cxnLst/>
              <a:rect l="0" t="0" r="0" b="0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1811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5315800" y="2629375"/>
              <a:ext cx="20225" cy="19400"/>
            </a:xfrm>
            <a:custGeom>
              <a:avLst/>
              <a:gdLst/>
              <a:ahLst/>
              <a:cxnLst/>
              <a:rect l="0" t="0" r="0" b="0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345250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417625" y="2393700"/>
              <a:ext cx="63175" cy="68225"/>
            </a:xfrm>
            <a:custGeom>
              <a:avLst/>
              <a:gdLst/>
              <a:ahLst/>
              <a:cxnLst/>
              <a:rect l="0" t="0" r="0" b="0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5292225" y="26066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227400" y="2424000"/>
              <a:ext cx="19400" cy="22750"/>
            </a:xfrm>
            <a:custGeom>
              <a:avLst/>
              <a:gdLst/>
              <a:ahLst/>
              <a:cxnLst/>
              <a:rect l="0" t="0" r="0" b="0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5278750" y="23954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298950" y="2424000"/>
              <a:ext cx="18550" cy="26975"/>
            </a:xfrm>
            <a:custGeom>
              <a:avLst/>
              <a:gdLst/>
              <a:ahLst/>
              <a:cxnLst/>
              <a:rect l="0" t="0" r="0" b="0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273700" y="23970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206375" y="2345725"/>
              <a:ext cx="69050" cy="47175"/>
            </a:xfrm>
            <a:custGeom>
              <a:avLst/>
              <a:gdLst/>
              <a:ahLst/>
              <a:cxnLst/>
              <a:rect l="0" t="0" r="0" b="0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190375" y="2485450"/>
              <a:ext cx="20225" cy="26125"/>
            </a:xfrm>
            <a:custGeom>
              <a:avLst/>
              <a:gdLst/>
              <a:ahLst/>
              <a:cxnLst/>
              <a:rect l="0" t="0" r="0" b="0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41875" y="2489675"/>
              <a:ext cx="14350" cy="4225"/>
            </a:xfrm>
            <a:custGeom>
              <a:avLst/>
              <a:gdLst/>
              <a:ahLst/>
              <a:cxnLst/>
              <a:rect l="0" t="0" r="0" b="0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312425" y="24652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5337675" y="2490500"/>
              <a:ext cx="16850" cy="20225"/>
            </a:xfrm>
            <a:custGeom>
              <a:avLst/>
              <a:gdLst/>
              <a:ahLst/>
              <a:cxnLst/>
              <a:rect l="0" t="0" r="0" b="0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5367125" y="2425700"/>
              <a:ext cx="20225" cy="22750"/>
            </a:xfrm>
            <a:custGeom>
              <a:avLst/>
              <a:gdLst/>
              <a:ahLst/>
              <a:cxnLst/>
              <a:rect l="0" t="0" r="0" b="0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441200" y="2428225"/>
              <a:ext cx="18550" cy="24425"/>
            </a:xfrm>
            <a:custGeom>
              <a:avLst/>
              <a:gdLst/>
              <a:ahLst/>
              <a:cxnLst/>
              <a:rect l="0" t="0" r="0" b="0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5803125" y="2430750"/>
              <a:ext cx="16025" cy="18525"/>
            </a:xfrm>
            <a:custGeom>
              <a:avLst/>
              <a:gdLst/>
              <a:ahLst/>
              <a:cxnLst/>
              <a:rect l="0" t="0" r="0" b="0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5667625" y="5360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676875" y="508300"/>
              <a:ext cx="8450" cy="16850"/>
            </a:xfrm>
            <a:custGeom>
              <a:avLst/>
              <a:gdLst/>
              <a:ahLst/>
              <a:cxnLst/>
              <a:rect l="0" t="0" r="0" b="0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5631425" y="266725"/>
              <a:ext cx="519350" cy="436025"/>
            </a:xfrm>
            <a:custGeom>
              <a:avLst/>
              <a:gdLst/>
              <a:ahLst/>
              <a:cxnLst/>
              <a:rect l="0" t="0" r="0" b="0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5685300" y="485575"/>
              <a:ext cx="7600" cy="13500"/>
            </a:xfrm>
            <a:custGeom>
              <a:avLst/>
              <a:gdLst/>
              <a:ahLst/>
              <a:cxnLst/>
              <a:rect l="0" t="0" r="0" b="0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657525" y="557950"/>
              <a:ext cx="8450" cy="13500"/>
            </a:xfrm>
            <a:custGeom>
              <a:avLst/>
              <a:gdLst/>
              <a:ahLst/>
              <a:cxnLst/>
              <a:rect l="0" t="0" r="0" b="0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5754325" y="392150"/>
              <a:ext cx="18525" cy="7600"/>
            </a:xfrm>
            <a:custGeom>
              <a:avLst/>
              <a:gdLst/>
              <a:ahLst/>
              <a:cxnLst/>
              <a:rect l="0" t="0" r="0" b="0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5783775" y="400550"/>
              <a:ext cx="21075" cy="7600"/>
            </a:xfrm>
            <a:custGeom>
              <a:avLst/>
              <a:gdLst/>
              <a:ahLst/>
              <a:cxnLst/>
              <a:rect l="0" t="0" r="0" b="0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921925" y="624450"/>
              <a:ext cx="579125" cy="264325"/>
            </a:xfrm>
            <a:custGeom>
              <a:avLst/>
              <a:gdLst/>
              <a:ahLst/>
              <a:cxnLst/>
              <a:rect l="0" t="0" r="0" b="0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5696250" y="439275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5692875" y="462850"/>
              <a:ext cx="5925" cy="15175"/>
            </a:xfrm>
            <a:custGeom>
              <a:avLst/>
              <a:gdLst/>
              <a:ahLst/>
              <a:cxnLst/>
              <a:rect l="0" t="0" r="0" b="0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702975" y="416550"/>
              <a:ext cx="8450" cy="16025"/>
            </a:xfrm>
            <a:custGeom>
              <a:avLst/>
              <a:gdLst/>
              <a:ahLst/>
              <a:cxnLst/>
              <a:rect l="0" t="0" r="0" b="0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836025" y="1876900"/>
              <a:ext cx="1179250" cy="946950"/>
            </a:xfrm>
            <a:custGeom>
              <a:avLst/>
              <a:gdLst/>
              <a:ahLst/>
              <a:cxnLst/>
              <a:rect l="0" t="0" r="0" b="0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860425" y="2687475"/>
              <a:ext cx="6775" cy="9275"/>
            </a:xfrm>
            <a:custGeom>
              <a:avLst/>
              <a:gdLst/>
              <a:ahLst/>
              <a:cxnLst/>
              <a:rect l="0" t="0" r="0" b="0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403375" y="2435800"/>
              <a:ext cx="143975" cy="388050"/>
            </a:xfrm>
            <a:custGeom>
              <a:avLst/>
              <a:gdLst/>
              <a:ahLst/>
              <a:cxnLst/>
              <a:rect l="0" t="0" r="0" b="0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422750" y="2442525"/>
              <a:ext cx="17700" cy="58100"/>
            </a:xfrm>
            <a:custGeom>
              <a:avLst/>
              <a:gdLst/>
              <a:ahLst/>
              <a:cxnLst/>
              <a:rect l="0" t="0" r="0" b="0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109625" y="305450"/>
              <a:ext cx="213825" cy="201200"/>
            </a:xfrm>
            <a:custGeom>
              <a:avLst/>
              <a:gdLst/>
              <a:ahLst/>
              <a:cxnLst/>
              <a:rect l="0" t="0" r="0" b="0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865475" y="2713550"/>
              <a:ext cx="16025" cy="51375"/>
            </a:xfrm>
            <a:custGeom>
              <a:avLst/>
              <a:gdLst/>
              <a:ahLst/>
              <a:cxnLst/>
              <a:rect l="0" t="0" r="0" b="0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730750" y="386250"/>
              <a:ext cx="16850" cy="6750"/>
            </a:xfrm>
            <a:custGeom>
              <a:avLst/>
              <a:gdLst/>
              <a:ahLst/>
              <a:cxnLst/>
              <a:rect l="0" t="0" r="0" b="0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855450" y="1483825"/>
              <a:ext cx="286200" cy="291250"/>
            </a:xfrm>
            <a:custGeom>
              <a:avLst/>
              <a:gdLst/>
              <a:ahLst/>
              <a:cxnLst/>
              <a:rect l="0" t="0" r="0" b="0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843650" y="1362625"/>
              <a:ext cx="430150" cy="525250"/>
            </a:xfrm>
            <a:custGeom>
              <a:avLst/>
              <a:gdLst/>
              <a:ahLst/>
              <a:cxnLst/>
              <a:rect l="0" t="0" r="0" b="0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4094475" y="289450"/>
              <a:ext cx="529450" cy="500000"/>
            </a:xfrm>
            <a:custGeom>
              <a:avLst/>
              <a:gdLst/>
              <a:ahLst/>
              <a:cxnLst/>
              <a:rect l="0" t="0" r="0" b="0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843650" y="1458575"/>
              <a:ext cx="404900" cy="344275"/>
            </a:xfrm>
            <a:custGeom>
              <a:avLst/>
              <a:gdLst/>
              <a:ahLst/>
              <a:cxnLst/>
              <a:rect l="0" t="0" r="0" b="0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068275" y="525975"/>
              <a:ext cx="5925" cy="14325"/>
            </a:xfrm>
            <a:custGeom>
              <a:avLst/>
              <a:gdLst/>
              <a:ahLst/>
              <a:cxnLst/>
              <a:rect l="0" t="0" r="0" b="0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084275" y="465375"/>
              <a:ext cx="6750" cy="15175"/>
            </a:xfrm>
            <a:custGeom>
              <a:avLst/>
              <a:gdLst/>
              <a:ahLst/>
              <a:cxnLst/>
              <a:rect l="0" t="0" r="0" b="0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091850" y="445175"/>
              <a:ext cx="8425" cy="11800"/>
            </a:xfrm>
            <a:custGeom>
              <a:avLst/>
              <a:gdLst/>
              <a:ahLst/>
              <a:cxnLst/>
              <a:rect l="0" t="0" r="0" b="0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069125" y="483900"/>
              <a:ext cx="16850" cy="5075"/>
            </a:xfrm>
            <a:custGeom>
              <a:avLst/>
              <a:gdLst/>
              <a:ahLst/>
              <a:cxnLst/>
              <a:rect l="0" t="0" r="0" b="0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028700" y="468750"/>
              <a:ext cx="11825" cy="6750"/>
            </a:xfrm>
            <a:custGeom>
              <a:avLst/>
              <a:gdLst/>
              <a:ahLst/>
              <a:cxnLst/>
              <a:rect l="0" t="0" r="0" b="0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047225" y="475475"/>
              <a:ext cx="15175" cy="5075"/>
            </a:xfrm>
            <a:custGeom>
              <a:avLst/>
              <a:gdLst/>
              <a:ahLst/>
              <a:cxnLst/>
              <a:rect l="0" t="0" r="0" b="0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100250" y="405600"/>
              <a:ext cx="6775" cy="12650"/>
            </a:xfrm>
            <a:custGeom>
              <a:avLst/>
              <a:gdLst/>
              <a:ahLst/>
              <a:cxnLst/>
              <a:rect l="0" t="0" r="0" b="0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024500" y="2348250"/>
              <a:ext cx="68200" cy="42125"/>
            </a:xfrm>
            <a:custGeom>
              <a:avLst/>
              <a:gdLst/>
              <a:ahLst/>
              <a:cxnLst/>
              <a:rect l="0" t="0" r="0" b="0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060700" y="547850"/>
              <a:ext cx="7600" cy="14350"/>
            </a:xfrm>
            <a:custGeom>
              <a:avLst/>
              <a:gdLst/>
              <a:ahLst/>
              <a:cxnLst/>
              <a:rect l="0" t="0" r="0" b="0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003450" y="462000"/>
              <a:ext cx="16025" cy="5075"/>
            </a:xfrm>
            <a:custGeom>
              <a:avLst/>
              <a:gdLst/>
              <a:ahLst/>
              <a:cxnLst/>
              <a:rect l="0" t="0" r="0" b="0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6096050" y="422450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834275" y="413175"/>
              <a:ext cx="14325" cy="5075"/>
            </a:xfrm>
            <a:custGeom>
              <a:avLst/>
              <a:gdLst/>
              <a:ahLst/>
              <a:cxnLst/>
              <a:rect l="0" t="0" r="0" b="0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728225" y="359325"/>
              <a:ext cx="4225" cy="14325"/>
            </a:xfrm>
            <a:custGeom>
              <a:avLst/>
              <a:gdLst/>
              <a:ahLst/>
              <a:cxnLst/>
              <a:rect l="0" t="0" r="0" b="0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811550" y="405600"/>
              <a:ext cx="16025" cy="9300"/>
            </a:xfrm>
            <a:custGeom>
              <a:avLst/>
              <a:gdLst/>
              <a:ahLst/>
              <a:cxnLst/>
              <a:rect l="0" t="0" r="0" b="0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31600" y="330700"/>
              <a:ext cx="8425" cy="22750"/>
            </a:xfrm>
            <a:custGeom>
              <a:avLst/>
              <a:gdLst/>
              <a:ahLst/>
              <a:cxnLst/>
              <a:rect l="0" t="0" r="0" b="0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855325" y="419075"/>
              <a:ext cx="15175" cy="4225"/>
            </a:xfrm>
            <a:custGeom>
              <a:avLst/>
              <a:gdLst/>
              <a:ahLst/>
              <a:cxnLst/>
              <a:rect l="0" t="0" r="0" b="0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740000" y="301250"/>
              <a:ext cx="10125" cy="17700"/>
            </a:xfrm>
            <a:custGeom>
              <a:avLst/>
              <a:gdLst/>
              <a:ahLst/>
              <a:cxnLst/>
              <a:rect l="0" t="0" r="0" b="0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77200" y="424975"/>
              <a:ext cx="21075" cy="8425"/>
            </a:xfrm>
            <a:custGeom>
              <a:avLst/>
              <a:gdLst/>
              <a:ahLst/>
              <a:cxnLst/>
              <a:rect l="0" t="0" r="0" b="0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5951275" y="446025"/>
              <a:ext cx="15175" cy="6750"/>
            </a:xfrm>
            <a:custGeom>
              <a:avLst/>
              <a:gdLst/>
              <a:ahLst/>
              <a:cxnLst/>
              <a:rect l="0" t="0" r="0" b="0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5971475" y="452750"/>
              <a:ext cx="21900" cy="6750"/>
            </a:xfrm>
            <a:custGeom>
              <a:avLst/>
              <a:gdLst/>
              <a:ahLst/>
              <a:cxnLst/>
              <a:rect l="0" t="0" r="0" b="0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5927700" y="438425"/>
              <a:ext cx="17700" cy="6775"/>
            </a:xfrm>
            <a:custGeom>
              <a:avLst/>
              <a:gdLst/>
              <a:ahLst/>
              <a:cxnLst/>
              <a:rect l="0" t="0" r="0" b="0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5904150" y="430850"/>
              <a:ext cx="18525" cy="6775"/>
            </a:xfrm>
            <a:custGeom>
              <a:avLst/>
              <a:gdLst/>
              <a:ahLst/>
              <a:cxnLst/>
              <a:rect l="0" t="0" r="0" b="0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057400" y="2393700"/>
              <a:ext cx="63150" cy="68225"/>
            </a:xfrm>
            <a:custGeom>
              <a:avLst/>
              <a:gdLst/>
              <a:ahLst/>
              <a:cxnLst/>
              <a:rect l="0" t="0" r="0" b="0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59218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876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960525" y="2466100"/>
              <a:ext cx="64000" cy="61475"/>
            </a:xfrm>
            <a:custGeom>
              <a:avLst/>
              <a:gdLst/>
              <a:ahLst/>
              <a:cxnLst/>
              <a:rect l="0" t="0" r="0" b="0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974850" y="2536800"/>
              <a:ext cx="63150" cy="61475"/>
            </a:xfrm>
            <a:custGeom>
              <a:avLst/>
              <a:gdLst/>
              <a:ahLst/>
              <a:cxnLst/>
              <a:rect l="0" t="0" r="0" b="0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80312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201325" y="2394550"/>
              <a:ext cx="64825" cy="62300"/>
            </a:xfrm>
            <a:custGeom>
              <a:avLst/>
              <a:gdLst/>
              <a:ahLst/>
              <a:cxnLst/>
              <a:rect l="0" t="0" r="0" b="0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3553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901625" y="2535950"/>
              <a:ext cx="64825" cy="62325"/>
            </a:xfrm>
            <a:custGeom>
              <a:avLst/>
              <a:gdLst/>
              <a:ahLst/>
              <a:cxnLst/>
              <a:rect l="0" t="0" r="0" b="0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5658375" y="2346575"/>
              <a:ext cx="63975" cy="44625"/>
            </a:xfrm>
            <a:custGeom>
              <a:avLst/>
              <a:gdLst/>
              <a:ahLst/>
              <a:cxnLst/>
              <a:rect l="0" t="0" r="0" b="0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430250" y="2348250"/>
              <a:ext cx="69050" cy="40425"/>
            </a:xfrm>
            <a:custGeom>
              <a:avLst/>
              <a:gdLst/>
              <a:ahLst/>
              <a:cxnLst/>
              <a:rect l="0" t="0" r="0" b="0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5132300" y="2346575"/>
              <a:ext cx="64000" cy="44625"/>
            </a:xfrm>
            <a:custGeom>
              <a:avLst/>
              <a:gdLst/>
              <a:ahLst/>
              <a:cxnLst/>
              <a:rect l="0" t="0" r="0" b="0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5729075" y="2348250"/>
              <a:ext cx="67350" cy="40425"/>
            </a:xfrm>
            <a:custGeom>
              <a:avLst/>
              <a:gdLst/>
              <a:ahLst/>
              <a:cxnLst/>
              <a:rect l="0" t="0" r="0" b="0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750100" y="2466100"/>
              <a:ext cx="57275" cy="62300"/>
            </a:xfrm>
            <a:custGeom>
              <a:avLst/>
              <a:gdLst/>
              <a:ahLst/>
              <a:cxnLst/>
              <a:rect l="0" t="0" r="0" b="0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5766100" y="2489675"/>
              <a:ext cx="19375" cy="20225"/>
            </a:xfrm>
            <a:custGeom>
              <a:avLst/>
              <a:gdLst/>
              <a:ahLst/>
              <a:cxnLst/>
              <a:rect l="0" t="0" r="0" b="0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729900" y="26075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5784625" y="2559525"/>
              <a:ext cx="18525" cy="21900"/>
            </a:xfrm>
            <a:custGeom>
              <a:avLst/>
              <a:gdLst/>
              <a:ahLst/>
              <a:cxnLst/>
              <a:rect l="0" t="0" r="0" b="0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5745050" y="2467775"/>
              <a:ext cx="7600" cy="60625"/>
            </a:xfrm>
            <a:custGeom>
              <a:avLst/>
              <a:gdLst/>
              <a:ahLst/>
              <a:cxnLst/>
              <a:rect l="0" t="0" r="0" b="0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757675" y="25359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89000" y="24644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830900" y="2536800"/>
              <a:ext cx="58125" cy="62300"/>
            </a:xfrm>
            <a:custGeom>
              <a:avLst/>
              <a:gdLst/>
              <a:ahLst/>
              <a:cxnLst/>
              <a:rect l="0" t="0" r="0" b="0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5835950" y="2487975"/>
              <a:ext cx="22750" cy="18550"/>
            </a:xfrm>
            <a:custGeom>
              <a:avLst/>
              <a:gdLst/>
              <a:ahLst/>
              <a:cxnLst/>
              <a:rect l="0" t="0" r="0" b="0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5816600" y="2465250"/>
              <a:ext cx="64850" cy="62325"/>
            </a:xfrm>
            <a:custGeom>
              <a:avLst/>
              <a:gdLst/>
              <a:ahLst/>
              <a:cxnLst/>
              <a:rect l="0" t="0" r="0" b="0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5979900" y="2689150"/>
              <a:ext cx="22750" cy="15175"/>
            </a:xfrm>
            <a:custGeom>
              <a:avLst/>
              <a:gdLst/>
              <a:ahLst/>
              <a:cxnLst/>
              <a:rect l="0" t="0" r="0" b="0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049750" y="2427375"/>
              <a:ext cx="28650" cy="20225"/>
            </a:xfrm>
            <a:custGeom>
              <a:avLst/>
              <a:gdLst/>
              <a:ahLst/>
              <a:cxnLst/>
              <a:rect l="0" t="0" r="0" b="0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5938650" y="2604125"/>
              <a:ext cx="155750" cy="69900"/>
            </a:xfrm>
            <a:custGeom>
              <a:avLst/>
              <a:gdLst/>
              <a:ahLst/>
              <a:cxnLst/>
              <a:rect l="0" t="0" r="0" b="0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5744225" y="2620125"/>
              <a:ext cx="22750" cy="13500"/>
            </a:xfrm>
            <a:custGeom>
              <a:avLst/>
              <a:gdLst/>
              <a:ahLst/>
              <a:cxnLst/>
              <a:rect l="0" t="0" r="0" b="0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6030400" y="2712725"/>
              <a:ext cx="64000" cy="41250"/>
            </a:xfrm>
            <a:custGeom>
              <a:avLst/>
              <a:gdLst/>
              <a:ahLst/>
              <a:cxnLst/>
              <a:rect l="0" t="0" r="0" b="0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58000" y="2678200"/>
              <a:ext cx="62325" cy="74950"/>
            </a:xfrm>
            <a:custGeom>
              <a:avLst/>
              <a:gdLst/>
              <a:ahLst/>
              <a:cxnLst/>
              <a:rect l="0" t="0" r="0" b="0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28700" y="2718600"/>
              <a:ext cx="4250" cy="35375"/>
            </a:xfrm>
            <a:custGeom>
              <a:avLst/>
              <a:gdLst/>
              <a:ahLst/>
              <a:cxnLst/>
              <a:rect l="0" t="0" r="0" b="0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053950" y="2723650"/>
              <a:ext cx="14350" cy="19400"/>
            </a:xfrm>
            <a:custGeom>
              <a:avLst/>
              <a:gdLst/>
              <a:ahLst/>
              <a:cxnLst/>
              <a:rect l="0" t="0" r="0" b="0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56475" y="2501450"/>
              <a:ext cx="27825" cy="22750"/>
            </a:xfrm>
            <a:custGeom>
              <a:avLst/>
              <a:gdLst/>
              <a:ahLst/>
              <a:cxnLst/>
              <a:rect l="0" t="0" r="0" b="0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990825" y="2395400"/>
              <a:ext cx="101875" cy="63150"/>
            </a:xfrm>
            <a:custGeom>
              <a:avLst/>
              <a:gdLst/>
              <a:ahLst/>
              <a:cxnLst/>
              <a:rect l="0" t="0" r="0" b="0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30400" y="2466100"/>
              <a:ext cx="66525" cy="132175"/>
            </a:xfrm>
            <a:custGeom>
              <a:avLst/>
              <a:gdLst/>
              <a:ahLst/>
              <a:cxnLst/>
              <a:rect l="0" t="0" r="0" b="0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5982425" y="2726175"/>
              <a:ext cx="21050" cy="12650"/>
            </a:xfrm>
            <a:custGeom>
              <a:avLst/>
              <a:gdLst/>
              <a:ahLst/>
              <a:cxnLst/>
              <a:rect l="0" t="0" r="0" b="0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5072550" y="2497250"/>
              <a:ext cx="28625" cy="23575"/>
            </a:xfrm>
            <a:custGeom>
              <a:avLst/>
              <a:gdLst/>
              <a:ahLst/>
              <a:cxnLst/>
              <a:rect l="0" t="0" r="0" b="0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5868800" y="260582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5128100" y="2676525"/>
              <a:ext cx="63150" cy="78300"/>
            </a:xfrm>
            <a:custGeom>
              <a:avLst/>
              <a:gdLst/>
              <a:ahLst/>
              <a:cxnLst/>
              <a:rect l="0" t="0" r="0" b="0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055700" y="2464425"/>
              <a:ext cx="103550" cy="65675"/>
            </a:xfrm>
            <a:custGeom>
              <a:avLst/>
              <a:gdLst/>
              <a:ahLst/>
              <a:cxnLst/>
              <a:rect l="0" t="0" r="0" b="0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059075" y="2348250"/>
              <a:ext cx="66525" cy="40425"/>
            </a:xfrm>
            <a:custGeom>
              <a:avLst/>
              <a:gdLst/>
              <a:ahLst/>
              <a:cxnLst/>
              <a:rect l="0" t="0" r="0" b="0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5055700" y="2677375"/>
              <a:ext cx="64850" cy="72400"/>
            </a:xfrm>
            <a:custGeom>
              <a:avLst/>
              <a:gdLst/>
              <a:ahLst/>
              <a:cxnLst/>
              <a:rect l="0" t="0" r="0" b="0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722325" y="2677375"/>
              <a:ext cx="80825" cy="72400"/>
            </a:xfrm>
            <a:custGeom>
              <a:avLst/>
              <a:gdLst/>
              <a:ahLst/>
              <a:cxnLst/>
              <a:rect l="0" t="0" r="0" b="0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811550" y="2677375"/>
              <a:ext cx="65675" cy="75775"/>
            </a:xfrm>
            <a:custGeom>
              <a:avLst/>
              <a:gdLst/>
              <a:ahLst/>
              <a:cxnLst/>
              <a:rect l="0" t="0" r="0" b="0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5363775" y="2677375"/>
              <a:ext cx="351000" cy="78300"/>
            </a:xfrm>
            <a:custGeom>
              <a:avLst/>
              <a:gdLst/>
              <a:ahLst/>
              <a:cxnLst/>
              <a:rect l="0" t="0" r="0" b="0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273700" y="2674850"/>
              <a:ext cx="85050" cy="79125"/>
            </a:xfrm>
            <a:custGeom>
              <a:avLst/>
              <a:gdLst/>
              <a:ahLst/>
              <a:cxnLst/>
              <a:rect l="0" t="0" r="0" b="0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5" name="Shape 465"/>
          <p:cNvSpPr txBox="1">
            <a:spLocks noGrp="1"/>
          </p:cNvSpPr>
          <p:nvPr>
            <p:ph type="ctrTitle"/>
          </p:nvPr>
        </p:nvSpPr>
        <p:spPr>
          <a:xfrm>
            <a:off x="1557875" y="1882525"/>
            <a:ext cx="60281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FFFF"/>
              </a:buClr>
              <a:buSzPct val="100000"/>
              <a:defRPr sz="54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6" name="Shape 466"/>
          <p:cNvSpPr txBox="1">
            <a:spLocks noGrp="1"/>
          </p:cNvSpPr>
          <p:nvPr>
            <p:ph type="subTitle" idx="1"/>
          </p:nvPr>
        </p:nvSpPr>
        <p:spPr>
          <a:xfrm>
            <a:off x="1557875" y="3329550"/>
            <a:ext cx="6028199" cy="1061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Shape 468"/>
          <p:cNvGrpSpPr/>
          <p:nvPr/>
        </p:nvGrpSpPr>
        <p:grpSpPr>
          <a:xfrm>
            <a:off x="-7997" y="-6006"/>
            <a:ext cx="9159994" cy="6870012"/>
            <a:chOff x="328725" y="2891150"/>
            <a:chExt cx="3447625" cy="2585725"/>
          </a:xfrm>
        </p:grpSpPr>
        <p:sp>
          <p:nvSpPr>
            <p:cNvPr id="469" name="Shape 469"/>
            <p:cNvSpPr/>
            <p:nvPr/>
          </p:nvSpPr>
          <p:spPr>
            <a:xfrm>
              <a:off x="1720050" y="500720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328725" y="4577925"/>
              <a:ext cx="118700" cy="33700"/>
            </a:xfrm>
            <a:custGeom>
              <a:avLst/>
              <a:gdLst/>
              <a:ahLst/>
              <a:cxnLst/>
              <a:rect l="0" t="0" r="0" b="0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679650" y="4953325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328725" y="4540050"/>
              <a:ext cx="117000" cy="36225"/>
            </a:xfrm>
            <a:custGeom>
              <a:avLst/>
              <a:gdLst/>
              <a:ahLst/>
              <a:cxnLst/>
              <a:rect l="0" t="0" r="0" b="0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328725" y="4469350"/>
              <a:ext cx="96800" cy="23600"/>
            </a:xfrm>
            <a:custGeom>
              <a:avLst/>
              <a:gdLst/>
              <a:ahLst/>
              <a:cxnLst/>
              <a:rect l="0" t="0" r="0" b="0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28725" y="4488700"/>
              <a:ext cx="98500" cy="32025"/>
            </a:xfrm>
            <a:custGeom>
              <a:avLst/>
              <a:gdLst/>
              <a:ahLst/>
              <a:cxnLst/>
              <a:rect l="0" t="0" r="0" b="0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618200" y="5157850"/>
              <a:ext cx="15175" cy="14350"/>
            </a:xfrm>
            <a:custGeom>
              <a:avLst/>
              <a:gdLst/>
              <a:ahLst/>
              <a:cxnLst/>
              <a:rect l="0" t="0" r="0" b="0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741075" y="5063575"/>
              <a:ext cx="55600" cy="57275"/>
            </a:xfrm>
            <a:custGeom>
              <a:avLst/>
              <a:gdLst/>
              <a:ahLst/>
              <a:cxnLst/>
              <a:rect l="0" t="0" r="0" b="0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78800" y="507285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59450" y="50147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28725" y="4637675"/>
              <a:ext cx="140575" cy="37075"/>
            </a:xfrm>
            <a:custGeom>
              <a:avLst/>
              <a:gdLst/>
              <a:ahLst/>
              <a:cxnLst/>
              <a:rect l="0" t="0" r="0" b="0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1583700" y="5002975"/>
              <a:ext cx="12650" cy="16875"/>
            </a:xfrm>
            <a:custGeom>
              <a:avLst/>
              <a:gdLst/>
              <a:ahLst/>
              <a:cxnLst/>
              <a:rect l="0" t="0" r="0" b="0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558450" y="4970150"/>
              <a:ext cx="57250" cy="63150"/>
            </a:xfrm>
            <a:custGeom>
              <a:avLst/>
              <a:gdLst/>
              <a:ahLst/>
              <a:cxnLst/>
              <a:rect l="0" t="0" r="0" b="0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1318550" y="5127550"/>
              <a:ext cx="52225" cy="57275"/>
            </a:xfrm>
            <a:custGeom>
              <a:avLst/>
              <a:gdLst/>
              <a:ahLst/>
              <a:cxnLst/>
              <a:rect l="0" t="0" r="0" b="0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28725" y="4609075"/>
              <a:ext cx="85025" cy="26100"/>
            </a:xfrm>
            <a:custGeom>
              <a:avLst/>
              <a:gdLst/>
              <a:ahLst/>
              <a:cxnLst/>
              <a:rect l="0" t="0" r="0" b="0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328725" y="4657050"/>
              <a:ext cx="143950" cy="35375"/>
            </a:xfrm>
            <a:custGeom>
              <a:avLst/>
              <a:gdLst/>
              <a:ahLst/>
              <a:cxnLst/>
              <a:rect l="0" t="0" r="0" b="0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955775" y="4552675"/>
              <a:ext cx="143950" cy="126275"/>
            </a:xfrm>
            <a:custGeom>
              <a:avLst/>
              <a:gdLst/>
              <a:ahLst/>
              <a:cxnLst/>
              <a:rect l="0" t="0" r="0" b="0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328725" y="4675575"/>
              <a:ext cx="141425" cy="38725"/>
            </a:xfrm>
            <a:custGeom>
              <a:avLst/>
              <a:gdLst/>
              <a:ahLst/>
              <a:cxnLst/>
              <a:rect l="0" t="0" r="0" b="0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1320225" y="5209200"/>
              <a:ext cx="16875" cy="13500"/>
            </a:xfrm>
            <a:custGeom>
              <a:avLst/>
              <a:gdLst/>
              <a:ahLst/>
              <a:cxnLst/>
              <a:rect l="0" t="0" r="0" b="0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328725" y="4393600"/>
              <a:ext cx="81650" cy="27800"/>
            </a:xfrm>
            <a:custGeom>
              <a:avLst/>
              <a:gdLst/>
              <a:ahLst/>
              <a:cxnLst/>
              <a:rect l="0" t="0" r="0" b="0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61325" y="5218450"/>
              <a:ext cx="13475" cy="13500"/>
            </a:xfrm>
            <a:custGeom>
              <a:avLst/>
              <a:gdLst/>
              <a:ahLst/>
              <a:cxnLst/>
              <a:rect l="0" t="0" r="0" b="0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328725" y="4558575"/>
              <a:ext cx="122050" cy="35375"/>
            </a:xfrm>
            <a:custGeom>
              <a:avLst/>
              <a:gdLst/>
              <a:ahLst/>
              <a:cxnLst/>
              <a:rect l="0" t="0" r="0" b="0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298350" y="5189850"/>
              <a:ext cx="59800" cy="55575"/>
            </a:xfrm>
            <a:custGeom>
              <a:avLst/>
              <a:gdLst/>
              <a:ahLst/>
              <a:cxnLst/>
              <a:rect l="0" t="0" r="0" b="0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1950" y="519910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8600" y="5205825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279825" y="5156175"/>
              <a:ext cx="16025" cy="23600"/>
            </a:xfrm>
            <a:custGeom>
              <a:avLst/>
              <a:gdLst/>
              <a:ahLst/>
              <a:cxnLst/>
              <a:rect l="0" t="0" r="0" b="0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257100" y="5134300"/>
              <a:ext cx="58950" cy="58925"/>
            </a:xfrm>
            <a:custGeom>
              <a:avLst/>
              <a:gdLst/>
              <a:ahLst/>
              <a:cxnLst/>
              <a:rect l="0" t="0" r="0" b="0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010500" y="2891150"/>
              <a:ext cx="2237250" cy="272750"/>
            </a:xfrm>
            <a:custGeom>
              <a:avLst/>
              <a:gdLst/>
              <a:ahLst/>
              <a:cxnLst/>
              <a:rect l="0" t="0" r="0" b="0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328725" y="4410425"/>
              <a:ext cx="81650" cy="25275"/>
            </a:xfrm>
            <a:custGeom>
              <a:avLst/>
              <a:gdLst/>
              <a:ahLst/>
              <a:cxnLst/>
              <a:rect l="0" t="0" r="0" b="0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328725" y="4446625"/>
              <a:ext cx="90075" cy="27800"/>
            </a:xfrm>
            <a:custGeom>
              <a:avLst/>
              <a:gdLst/>
              <a:ahLst/>
              <a:cxnLst/>
              <a:rect l="0" t="0" r="0" b="0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328725" y="4515650"/>
              <a:ext cx="53875" cy="20225"/>
            </a:xfrm>
            <a:custGeom>
              <a:avLst/>
              <a:gdLst/>
              <a:ahLst/>
              <a:cxnLst/>
              <a:rect l="0" t="0" r="0" b="0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480150" y="5161225"/>
              <a:ext cx="58950" cy="58100"/>
            </a:xfrm>
            <a:custGeom>
              <a:avLst/>
              <a:gdLst/>
              <a:ahLst/>
              <a:cxnLst/>
              <a:rect l="0" t="0" r="0" b="0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599675" y="5145225"/>
              <a:ext cx="59800" cy="54750"/>
            </a:xfrm>
            <a:custGeom>
              <a:avLst/>
              <a:gdLst/>
              <a:ahLst/>
              <a:cxnLst/>
              <a:rect l="0" t="0" r="0" b="0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58950" y="517890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28725" y="4427250"/>
              <a:ext cx="93450" cy="34550"/>
            </a:xfrm>
            <a:custGeom>
              <a:avLst/>
              <a:gdLst/>
              <a:ahLst/>
              <a:cxnLst/>
              <a:rect l="0" t="0" r="0" b="0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79150" y="5199100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618200" y="4963425"/>
              <a:ext cx="58100" cy="54725"/>
            </a:xfrm>
            <a:custGeom>
              <a:avLst/>
              <a:gdLst/>
              <a:ahLst/>
              <a:cxnLst/>
              <a:rect l="0" t="0" r="0" b="0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077825" y="5125025"/>
              <a:ext cx="18550" cy="21075"/>
            </a:xfrm>
            <a:custGeom>
              <a:avLst/>
              <a:gdLst/>
              <a:ahLst/>
              <a:cxnLst/>
              <a:rect l="0" t="0" r="0" b="0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3825" y="4795925"/>
              <a:ext cx="42100" cy="569025"/>
            </a:xfrm>
            <a:custGeom>
              <a:avLst/>
              <a:gdLst/>
              <a:ahLst/>
              <a:cxnLst/>
              <a:rect l="0" t="0" r="0" b="0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628175" y="4015675"/>
              <a:ext cx="10125" cy="12650"/>
            </a:xfrm>
            <a:custGeom>
              <a:avLst/>
              <a:gdLst/>
              <a:ahLst/>
              <a:cxnLst/>
              <a:rect l="0" t="0" r="0" b="0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1049200" y="5284950"/>
              <a:ext cx="58950" cy="70725"/>
            </a:xfrm>
            <a:custGeom>
              <a:avLst/>
              <a:gdLst/>
              <a:ahLst/>
              <a:cxnLst/>
              <a:rect l="0" t="0" r="0" b="0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3599550" y="4372550"/>
              <a:ext cx="38750" cy="44625"/>
            </a:xfrm>
            <a:custGeom>
              <a:avLst/>
              <a:gdLst/>
              <a:ahLst/>
              <a:cxnLst/>
              <a:rect l="0" t="0" r="0" b="0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1076150" y="51629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762075" y="4700825"/>
              <a:ext cx="125425" cy="712925"/>
            </a:xfrm>
            <a:custGeom>
              <a:avLst/>
              <a:gdLst/>
              <a:ahLst/>
              <a:cxnLst/>
              <a:rect l="0" t="0" r="0" b="0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1056775" y="5104825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645850" y="4022400"/>
              <a:ext cx="40425" cy="10125"/>
            </a:xfrm>
            <a:custGeom>
              <a:avLst/>
              <a:gdLst/>
              <a:ahLst/>
              <a:cxnLst/>
              <a:rect l="0" t="0" r="0" b="0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509500" y="3976950"/>
              <a:ext cx="259275" cy="457900"/>
            </a:xfrm>
            <a:custGeom>
              <a:avLst/>
              <a:gdLst/>
              <a:ahLst/>
              <a:cxnLst/>
              <a:rect l="0" t="0" r="0" b="0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725150" y="2891150"/>
              <a:ext cx="2679175" cy="790400"/>
            </a:xfrm>
            <a:custGeom>
              <a:avLst/>
              <a:gdLst/>
              <a:ahLst/>
              <a:cxnLst/>
              <a:rect l="0" t="0" r="0" b="0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75175" y="4197475"/>
              <a:ext cx="269375" cy="75775"/>
            </a:xfrm>
            <a:custGeom>
              <a:avLst/>
              <a:gdLst/>
              <a:ahLst/>
              <a:cxnLst/>
              <a:rect l="0" t="0" r="0" b="0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33575" y="4522375"/>
              <a:ext cx="19375" cy="10125"/>
            </a:xfrm>
            <a:custGeom>
              <a:avLst/>
              <a:gdLst/>
              <a:ahLst/>
              <a:cxnLst/>
              <a:rect l="0" t="0" r="0" b="0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1440600" y="4990350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530550" y="4035875"/>
              <a:ext cx="219700" cy="344275"/>
            </a:xfrm>
            <a:custGeom>
              <a:avLst/>
              <a:gdLst/>
              <a:ahLst/>
              <a:cxnLst/>
              <a:rect l="0" t="0" r="0" b="0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988600" y="5295900"/>
              <a:ext cx="60625" cy="64000"/>
            </a:xfrm>
            <a:custGeom>
              <a:avLst/>
              <a:gdLst/>
              <a:ahLst/>
              <a:cxnLst/>
              <a:rect l="0" t="0" r="0" b="0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1100550" y="4580450"/>
              <a:ext cx="24425" cy="9275"/>
            </a:xfrm>
            <a:custGeom>
              <a:avLst/>
              <a:gdLst/>
              <a:ahLst/>
              <a:cxnLst/>
              <a:rect l="0" t="0" r="0" b="0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1938050" y="4972675"/>
              <a:ext cx="222225" cy="368700"/>
            </a:xfrm>
            <a:custGeom>
              <a:avLst/>
              <a:gdLst/>
              <a:ahLst/>
              <a:cxnLst/>
              <a:rect l="0" t="0" r="0" b="0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57100" y="5015600"/>
              <a:ext cx="57275" cy="62325"/>
            </a:xfrm>
            <a:custGeom>
              <a:avLst/>
              <a:gdLst/>
              <a:ahLst/>
              <a:cxnLst/>
              <a:rect l="0" t="0" r="0" b="0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830375" y="2891150"/>
              <a:ext cx="183500" cy="267700"/>
            </a:xfrm>
            <a:custGeom>
              <a:avLst/>
              <a:gdLst/>
              <a:ahLst/>
              <a:cxnLst/>
              <a:rect l="0" t="0" r="0" b="0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316875" y="5008025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1138425" y="5119150"/>
              <a:ext cx="19400" cy="16000"/>
            </a:xfrm>
            <a:custGeom>
              <a:avLst/>
              <a:gdLst/>
              <a:ahLst/>
              <a:cxnLst/>
              <a:rect l="0" t="0" r="0" b="0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384075" y="4763100"/>
              <a:ext cx="22775" cy="22750"/>
            </a:xfrm>
            <a:custGeom>
              <a:avLst/>
              <a:gdLst/>
              <a:ahLst/>
              <a:cxnLst/>
              <a:rect l="0" t="0" r="0" b="0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1378325" y="499792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402725" y="502992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28725" y="4115825"/>
              <a:ext cx="825725" cy="756725"/>
            </a:xfrm>
            <a:custGeom>
              <a:avLst/>
              <a:gdLst/>
              <a:ahLst/>
              <a:cxnLst/>
              <a:rect l="0" t="0" r="0" b="0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42950" y="5039175"/>
              <a:ext cx="12675" cy="15175"/>
            </a:xfrm>
            <a:custGeom>
              <a:avLst/>
              <a:gdLst/>
              <a:ahLst/>
              <a:cxnLst/>
              <a:rect l="0" t="0" r="0" b="0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17375" y="5097250"/>
              <a:ext cx="58125" cy="55575"/>
            </a:xfrm>
            <a:custGeom>
              <a:avLst/>
              <a:gdLst/>
              <a:ahLst/>
              <a:cxnLst/>
              <a:rect l="0" t="0" r="0" b="0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28725" y="4697450"/>
              <a:ext cx="135525" cy="41275"/>
            </a:xfrm>
            <a:custGeom>
              <a:avLst/>
              <a:gdLst/>
              <a:ahLst/>
              <a:cxnLst/>
              <a:rect l="0" t="0" r="0" b="0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661000" y="4008100"/>
              <a:ext cx="7600" cy="7600"/>
            </a:xfrm>
            <a:custGeom>
              <a:avLst/>
              <a:gdLst/>
              <a:ahLst/>
              <a:cxnLst/>
              <a:rect l="0" t="0" r="0" b="0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890000" y="4783300"/>
              <a:ext cx="886350" cy="58950"/>
            </a:xfrm>
            <a:custGeom>
              <a:avLst/>
              <a:gdLst/>
              <a:ahLst/>
              <a:cxnLst/>
              <a:rect l="0" t="0" r="0" b="0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2885800" y="4699125"/>
              <a:ext cx="890550" cy="64000"/>
            </a:xfrm>
            <a:custGeom>
              <a:avLst/>
              <a:gdLst/>
              <a:ahLst/>
              <a:cxnLst/>
              <a:rect l="0" t="0" r="0" b="0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352100" y="4769000"/>
              <a:ext cx="11800" cy="11800"/>
            </a:xfrm>
            <a:custGeom>
              <a:avLst/>
              <a:gdLst/>
              <a:ahLst/>
              <a:cxnLst/>
              <a:rect l="0" t="0" r="0" b="0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281525" y="50467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139275" y="5035800"/>
              <a:ext cx="55575" cy="54750"/>
            </a:xfrm>
            <a:custGeom>
              <a:avLst/>
              <a:gdLst/>
              <a:ahLst/>
              <a:cxnLst/>
              <a:rect l="0" t="0" r="0" b="0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981025" y="5147750"/>
              <a:ext cx="24450" cy="20225"/>
            </a:xfrm>
            <a:custGeom>
              <a:avLst/>
              <a:gdLst/>
              <a:ahLst/>
              <a:cxnLst/>
              <a:rect l="0" t="0" r="0" b="0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325275" y="4965950"/>
              <a:ext cx="60650" cy="42100"/>
            </a:xfrm>
            <a:custGeom>
              <a:avLst/>
              <a:gdLst/>
              <a:ahLst/>
              <a:cxnLst/>
              <a:rect l="0" t="0" r="0" b="0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1385050" y="4957525"/>
              <a:ext cx="60625" cy="42125"/>
            </a:xfrm>
            <a:custGeom>
              <a:avLst/>
              <a:gdLst/>
              <a:ahLst/>
              <a:cxnLst/>
              <a:rect l="0" t="0" r="0" b="0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1635025" y="4922175"/>
              <a:ext cx="57275" cy="37900"/>
            </a:xfrm>
            <a:custGeom>
              <a:avLst/>
              <a:gdLst/>
              <a:ahLst/>
              <a:cxnLst/>
              <a:rect l="0" t="0" r="0" b="0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1453225" y="4947425"/>
              <a:ext cx="54725" cy="42125"/>
            </a:xfrm>
            <a:custGeom>
              <a:avLst/>
              <a:gdLst/>
              <a:ahLst/>
              <a:cxnLst/>
              <a:rect l="0" t="0" r="0" b="0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1199025" y="4985300"/>
              <a:ext cx="61475" cy="39600"/>
            </a:xfrm>
            <a:custGeom>
              <a:avLst/>
              <a:gdLst/>
              <a:ahLst/>
              <a:cxnLst/>
              <a:rect l="0" t="0" r="0" b="0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1573600" y="4930600"/>
              <a:ext cx="58925" cy="38750"/>
            </a:xfrm>
            <a:custGeom>
              <a:avLst/>
              <a:gdLst/>
              <a:ahLst/>
              <a:cxnLst/>
              <a:rect l="0" t="0" r="0" b="0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12150" y="4939850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012175" y="5015600"/>
              <a:ext cx="57250" cy="37900"/>
            </a:xfrm>
            <a:custGeom>
              <a:avLst/>
              <a:gdLst/>
              <a:ahLst/>
              <a:cxnLst/>
              <a:rect l="0" t="0" r="0" b="0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073625" y="5003825"/>
              <a:ext cx="61450" cy="40425"/>
            </a:xfrm>
            <a:custGeom>
              <a:avLst/>
              <a:gdLst/>
              <a:ahLst/>
              <a:cxnLst/>
              <a:rect l="0" t="0" r="0" b="0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1015550" y="5053475"/>
              <a:ext cx="58100" cy="55600"/>
            </a:xfrm>
            <a:custGeom>
              <a:avLst/>
              <a:gdLst/>
              <a:ahLst/>
              <a:cxnLst/>
              <a:rect l="0" t="0" r="0" b="0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1102225" y="5070325"/>
              <a:ext cx="16025" cy="19375"/>
            </a:xfrm>
            <a:custGeom>
              <a:avLst/>
              <a:gdLst/>
              <a:ahLst/>
              <a:cxnLst/>
              <a:rect l="0" t="0" r="0" b="0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1135900" y="4995400"/>
              <a:ext cx="59800" cy="40425"/>
            </a:xfrm>
            <a:custGeom>
              <a:avLst/>
              <a:gdLst/>
              <a:ahLst/>
              <a:cxnLst/>
              <a:rect l="0" t="0" r="0" b="0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1076975" y="5043375"/>
              <a:ext cx="58100" cy="57275"/>
            </a:xfrm>
            <a:custGeom>
              <a:avLst/>
              <a:gdLst/>
              <a:ahLst/>
              <a:cxnLst/>
              <a:rect l="0" t="0" r="0" b="0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1219225" y="50534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1196500" y="5026550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1262150" y="4976900"/>
              <a:ext cx="59800" cy="39575"/>
            </a:xfrm>
            <a:custGeom>
              <a:avLst/>
              <a:gdLst/>
              <a:ahLst/>
              <a:cxnLst/>
              <a:rect l="0" t="0" r="0" b="0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1830300" y="5214250"/>
              <a:ext cx="10975" cy="16025"/>
            </a:xfrm>
            <a:custGeom>
              <a:avLst/>
              <a:gdLst/>
              <a:ahLst/>
              <a:cxnLst/>
              <a:rect l="0" t="0" r="0" b="0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807575" y="5213400"/>
              <a:ext cx="6775" cy="29500"/>
            </a:xfrm>
            <a:custGeom>
              <a:avLst/>
              <a:gdLst/>
              <a:ahLst/>
              <a:cxnLst/>
              <a:rect l="0" t="0" r="0" b="0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807575" y="5201625"/>
              <a:ext cx="58100" cy="38750"/>
            </a:xfrm>
            <a:custGeom>
              <a:avLst/>
              <a:gdLst/>
              <a:ahLst/>
              <a:cxnLst/>
              <a:rect l="0" t="0" r="0" b="0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1763825" y="5194050"/>
              <a:ext cx="18525" cy="11800"/>
            </a:xfrm>
            <a:custGeom>
              <a:avLst/>
              <a:gdLst/>
              <a:ahLst/>
              <a:cxnLst/>
              <a:rect l="0" t="0" r="0" b="0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1695625" y="4910400"/>
              <a:ext cx="62325" cy="41275"/>
            </a:xfrm>
            <a:custGeom>
              <a:avLst/>
              <a:gdLst/>
              <a:ahLst/>
              <a:cxnLst/>
              <a:rect l="0" t="0" r="0" b="0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1744450" y="5182275"/>
              <a:ext cx="58100" cy="68200"/>
            </a:xfrm>
            <a:custGeom>
              <a:avLst/>
              <a:gdLst/>
              <a:ahLst/>
              <a:cxnLst/>
              <a:rect l="0" t="0" r="0" b="0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1768875" y="5223500"/>
              <a:ext cx="17700" cy="11825"/>
            </a:xfrm>
            <a:custGeom>
              <a:avLst/>
              <a:gdLst/>
              <a:ahLst/>
              <a:cxnLst/>
              <a:rect l="0" t="0" r="0" b="0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688900" y="5216775"/>
              <a:ext cx="58100" cy="40425"/>
            </a:xfrm>
            <a:custGeom>
              <a:avLst/>
              <a:gdLst/>
              <a:ahLst/>
              <a:cxnLst/>
              <a:rect l="0" t="0" r="0" b="0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737725" y="4941550"/>
              <a:ext cx="90075" cy="58100"/>
            </a:xfrm>
            <a:custGeom>
              <a:avLst/>
              <a:gdLst/>
              <a:ahLst/>
              <a:cxnLst/>
              <a:rect l="0" t="0" r="0" b="0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1789900" y="4970150"/>
              <a:ext cx="23600" cy="16025"/>
            </a:xfrm>
            <a:custGeom>
              <a:avLst/>
              <a:gdLst/>
              <a:ahLst/>
              <a:cxnLst/>
              <a:rect l="0" t="0" r="0" b="0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758750" y="4901975"/>
              <a:ext cx="58950" cy="41275"/>
            </a:xfrm>
            <a:custGeom>
              <a:avLst/>
              <a:gdLst/>
              <a:ahLst/>
              <a:cxnLst/>
              <a:rect l="0" t="0" r="0" b="0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804225" y="5028225"/>
              <a:ext cx="22750" cy="21075"/>
            </a:xfrm>
            <a:custGeom>
              <a:avLst/>
              <a:gdLst/>
              <a:ahLst/>
              <a:cxnLst/>
              <a:rect l="0" t="0" r="0" b="0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1719200" y="5112400"/>
              <a:ext cx="133850" cy="72425"/>
            </a:xfrm>
            <a:custGeom>
              <a:avLst/>
              <a:gdLst/>
              <a:ahLst/>
              <a:cxnLst/>
              <a:rect l="0" t="0" r="0" b="0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778125" y="4997925"/>
              <a:ext cx="69875" cy="111975"/>
            </a:xfrm>
            <a:custGeom>
              <a:avLst/>
              <a:gdLst/>
              <a:ahLst/>
              <a:cxnLst/>
              <a:rect l="0" t="0" r="0" b="0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1025" y="5233600"/>
              <a:ext cx="74950" cy="60650"/>
            </a:xfrm>
            <a:custGeom>
              <a:avLst/>
              <a:gdLst/>
              <a:ahLst/>
              <a:cxnLst/>
              <a:rect l="0" t="0" r="0" b="0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837100" y="3663850"/>
              <a:ext cx="44625" cy="40425"/>
            </a:xfrm>
            <a:custGeom>
              <a:avLst/>
              <a:gdLst/>
              <a:ahLst/>
              <a:cxnLst/>
              <a:rect l="0" t="0" r="0" b="0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862350" y="3691625"/>
              <a:ext cx="13500" cy="13475"/>
            </a:xfrm>
            <a:custGeom>
              <a:avLst/>
              <a:gdLst/>
              <a:ahLst/>
              <a:cxnLst/>
              <a:rect l="0" t="0" r="0" b="0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50725" y="5023175"/>
              <a:ext cx="58950" cy="38750"/>
            </a:xfrm>
            <a:custGeom>
              <a:avLst/>
              <a:gdLst/>
              <a:ahLst/>
              <a:cxnLst/>
              <a:rect l="0" t="0" r="0" b="0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630050" y="3368400"/>
              <a:ext cx="233175" cy="212975"/>
            </a:xfrm>
            <a:custGeom>
              <a:avLst/>
              <a:gdLst/>
              <a:ahLst/>
              <a:cxnLst/>
              <a:rect l="0" t="0" r="0" b="0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696525" y="3543475"/>
              <a:ext cx="79150" cy="20225"/>
            </a:xfrm>
            <a:custGeom>
              <a:avLst/>
              <a:gdLst/>
              <a:ahLst/>
              <a:cxnLst/>
              <a:rect l="0" t="0" r="0" b="0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008800" y="3646150"/>
              <a:ext cx="23600" cy="50550"/>
            </a:xfrm>
            <a:custGeom>
              <a:avLst/>
              <a:gdLst/>
              <a:ahLst/>
              <a:cxnLst/>
              <a:rect l="0" t="0" r="0" b="0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782400" y="3562000"/>
              <a:ext cx="27800" cy="11800"/>
            </a:xfrm>
            <a:custGeom>
              <a:avLst/>
              <a:gdLst/>
              <a:ahLst/>
              <a:cxnLst/>
              <a:rect l="0" t="0" r="0" b="0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432900" y="5444025"/>
              <a:ext cx="35375" cy="25275"/>
            </a:xfrm>
            <a:custGeom>
              <a:avLst/>
              <a:gdLst/>
              <a:ahLst/>
              <a:cxnLst/>
              <a:rect l="0" t="0" r="0" b="0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291500" y="5425525"/>
              <a:ext cx="109450" cy="36200"/>
            </a:xfrm>
            <a:custGeom>
              <a:avLst/>
              <a:gdLst/>
              <a:ahLst/>
              <a:cxnLst/>
              <a:rect l="0" t="0" r="0" b="0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32575" y="3558625"/>
              <a:ext cx="24425" cy="12650"/>
            </a:xfrm>
            <a:custGeom>
              <a:avLst/>
              <a:gdLst/>
              <a:ahLst/>
              <a:cxnLst/>
              <a:rect l="0" t="0" r="0" b="0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855500" y="5364075"/>
              <a:ext cx="920850" cy="71575"/>
            </a:xfrm>
            <a:custGeom>
              <a:avLst/>
              <a:gdLst/>
              <a:ahLst/>
              <a:cxnLst/>
              <a:rect l="0" t="0" r="0" b="0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219125" y="5439825"/>
              <a:ext cx="32000" cy="8450"/>
            </a:xfrm>
            <a:custGeom>
              <a:avLst/>
              <a:gdLst/>
              <a:ahLst/>
              <a:cxnLst/>
              <a:rect l="0" t="0" r="0" b="0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221650" y="5413725"/>
              <a:ext cx="32850" cy="7600"/>
            </a:xfrm>
            <a:custGeom>
              <a:avLst/>
              <a:gdLst/>
              <a:ahLst/>
              <a:cxnLst/>
              <a:rect l="0" t="0" r="0" b="0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225000" y="5426350"/>
              <a:ext cx="34550" cy="10975"/>
            </a:xfrm>
            <a:custGeom>
              <a:avLst/>
              <a:gdLst/>
              <a:ahLst/>
              <a:cxnLst/>
              <a:rect l="0" t="0" r="0" b="0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757850" y="5409525"/>
              <a:ext cx="584175" cy="67350"/>
            </a:xfrm>
            <a:custGeom>
              <a:avLst/>
              <a:gdLst/>
              <a:ahLst/>
              <a:cxnLst/>
              <a:rect l="0" t="0" r="0" b="0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829525" y="3584725"/>
              <a:ext cx="53900" cy="19375"/>
            </a:xfrm>
            <a:custGeom>
              <a:avLst/>
              <a:gdLst/>
              <a:ahLst/>
              <a:cxnLst/>
              <a:rect l="0" t="0" r="0" b="0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711625" y="5231075"/>
              <a:ext cx="10125" cy="15175"/>
            </a:xfrm>
            <a:custGeom>
              <a:avLst/>
              <a:gdLst/>
              <a:ahLst/>
              <a:cxnLst/>
              <a:rect l="0" t="0" r="0" b="0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923800" y="4840525"/>
              <a:ext cx="959550" cy="542925"/>
            </a:xfrm>
            <a:custGeom>
              <a:avLst/>
              <a:gdLst/>
              <a:ahLst/>
              <a:cxnLst/>
              <a:rect l="0" t="0" r="0" b="0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965875" y="37143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954950" y="506022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956625" y="37059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973450" y="5173850"/>
              <a:ext cx="103550" cy="63150"/>
            </a:xfrm>
            <a:custGeom>
              <a:avLst/>
              <a:gdLst/>
              <a:ahLst/>
              <a:cxnLst/>
              <a:rect l="0" t="0" r="0" b="0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14050" y="3595650"/>
              <a:ext cx="114500" cy="94300"/>
            </a:xfrm>
            <a:custGeom>
              <a:avLst/>
              <a:gdLst/>
              <a:ahLst/>
              <a:cxnLst/>
              <a:rect l="0" t="0" r="0" b="0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963350" y="5113250"/>
              <a:ext cx="90100" cy="63150"/>
            </a:xfrm>
            <a:custGeom>
              <a:avLst/>
              <a:gdLst/>
              <a:ahLst/>
              <a:cxnLst/>
              <a:rect l="0" t="0" r="0" b="0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947375" y="3694975"/>
              <a:ext cx="33675" cy="37900"/>
            </a:xfrm>
            <a:custGeom>
              <a:avLst/>
              <a:gdLst/>
              <a:ahLst/>
              <a:cxnLst/>
              <a:rect l="0" t="0" r="0" b="0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659500" y="3640275"/>
              <a:ext cx="14325" cy="13475"/>
            </a:xfrm>
            <a:custGeom>
              <a:avLst/>
              <a:gdLst/>
              <a:ahLst/>
              <a:cxnLst/>
              <a:rect l="0" t="0" r="0" b="0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70950" y="3557775"/>
              <a:ext cx="100200" cy="96825"/>
            </a:xfrm>
            <a:custGeom>
              <a:avLst/>
              <a:gdLst/>
              <a:ahLst/>
              <a:cxnLst/>
              <a:rect l="0" t="0" r="0" b="0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46550" y="3524950"/>
              <a:ext cx="579125" cy="253375"/>
            </a:xfrm>
            <a:custGeom>
              <a:avLst/>
              <a:gdLst/>
              <a:ahLst/>
              <a:cxnLst/>
              <a:rect l="0" t="0" r="0" b="0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92850" y="3578825"/>
              <a:ext cx="53900" cy="58950"/>
            </a:xfrm>
            <a:custGeom>
              <a:avLst/>
              <a:gdLst/>
              <a:ahLst/>
              <a:cxnLst/>
              <a:rect l="0" t="0" r="0" b="0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928850" y="3674775"/>
              <a:ext cx="71575" cy="75775"/>
            </a:xfrm>
            <a:custGeom>
              <a:avLst/>
              <a:gdLst/>
              <a:ahLst/>
              <a:cxnLst/>
              <a:rect l="0" t="0" r="0" b="0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366525" y="5127550"/>
              <a:ext cx="8450" cy="50525"/>
            </a:xfrm>
            <a:custGeom>
              <a:avLst/>
              <a:gdLst/>
              <a:ahLst/>
              <a:cxnLst/>
              <a:rect l="0" t="0" r="0" b="0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542450" y="50349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618200" y="504675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667850" y="5082100"/>
              <a:ext cx="9300" cy="50525"/>
            </a:xfrm>
            <a:custGeom>
              <a:avLst/>
              <a:gdLst/>
              <a:ahLst/>
              <a:cxnLst/>
              <a:rect l="0" t="0" r="0" b="0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599675" y="5025700"/>
              <a:ext cx="58950" cy="55600"/>
            </a:xfrm>
            <a:custGeom>
              <a:avLst/>
              <a:gdLst/>
              <a:ahLst/>
              <a:cxnLst/>
              <a:rect l="0" t="0" r="0" b="0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619875" y="5082100"/>
              <a:ext cx="52225" cy="58100"/>
            </a:xfrm>
            <a:custGeom>
              <a:avLst/>
              <a:gdLst/>
              <a:ahLst/>
              <a:cxnLst/>
              <a:rect l="0" t="0" r="0" b="0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540750" y="5161225"/>
              <a:ext cx="10975" cy="49675"/>
            </a:xfrm>
            <a:custGeom>
              <a:avLst/>
              <a:gdLst/>
              <a:ahLst/>
              <a:cxnLst/>
              <a:rect l="0" t="0" r="0" b="0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1550025" y="5212575"/>
              <a:ext cx="58950" cy="10125"/>
            </a:xfrm>
            <a:custGeom>
              <a:avLst/>
              <a:gdLst/>
              <a:ahLst/>
              <a:cxnLst/>
              <a:rect l="0" t="0" r="0" b="0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1465000" y="5020650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557600" y="5166275"/>
              <a:ext cx="19375" cy="10975"/>
            </a:xfrm>
            <a:custGeom>
              <a:avLst/>
              <a:gdLst/>
              <a:ahLst/>
              <a:cxnLst/>
              <a:rect l="0" t="0" r="0" b="0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1438075" y="4997925"/>
              <a:ext cx="11800" cy="49700"/>
            </a:xfrm>
            <a:custGeom>
              <a:avLst/>
              <a:gdLst/>
              <a:ahLst/>
              <a:cxnLst/>
              <a:rect l="0" t="0" r="0" b="0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502875" y="5066100"/>
              <a:ext cx="5075" cy="15200"/>
            </a:xfrm>
            <a:custGeom>
              <a:avLst/>
              <a:gdLst/>
              <a:ahLst/>
              <a:cxnLst/>
              <a:rect l="0" t="0" r="0" b="0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1497825" y="4981950"/>
              <a:ext cx="58950" cy="54725"/>
            </a:xfrm>
            <a:custGeom>
              <a:avLst/>
              <a:gdLst/>
              <a:ahLst/>
              <a:cxnLst/>
              <a:rect l="0" t="0" r="0" b="0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1560125" y="5056850"/>
              <a:ext cx="16025" cy="16850"/>
            </a:xfrm>
            <a:custGeom>
              <a:avLst/>
              <a:gdLst/>
              <a:ahLst/>
              <a:cxnLst/>
              <a:rect l="0" t="0" r="0" b="0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1524775" y="5011400"/>
              <a:ext cx="13475" cy="14325"/>
            </a:xfrm>
            <a:custGeom>
              <a:avLst/>
              <a:gdLst/>
              <a:ahLst/>
              <a:cxnLst/>
              <a:rect l="0" t="0" r="0" b="0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1438925" y="5074525"/>
              <a:ext cx="17700" cy="15175"/>
            </a:xfrm>
            <a:custGeom>
              <a:avLst/>
              <a:gdLst/>
              <a:ahLst/>
              <a:cxnLst/>
              <a:rect l="0" t="0" r="0" b="0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480150" y="504255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440600" y="5193200"/>
              <a:ext cx="17700" cy="14350"/>
            </a:xfrm>
            <a:custGeom>
              <a:avLst/>
              <a:gdLst/>
              <a:ahLst/>
              <a:cxnLst/>
              <a:rect l="0" t="0" r="0" b="0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1439750" y="5109050"/>
              <a:ext cx="55575" cy="56400"/>
            </a:xfrm>
            <a:custGeom>
              <a:avLst/>
              <a:gdLst/>
              <a:ahLst/>
              <a:cxnLst/>
              <a:rect l="0" t="0" r="0" b="0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460800" y="5130075"/>
              <a:ext cx="11800" cy="16875"/>
            </a:xfrm>
            <a:custGeom>
              <a:avLst/>
              <a:gdLst/>
              <a:ahLst/>
              <a:cxnLst/>
              <a:rect l="0" t="0" r="0" b="0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419550" y="517132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339600" y="5147750"/>
              <a:ext cx="21900" cy="19400"/>
            </a:xfrm>
            <a:custGeom>
              <a:avLst/>
              <a:gdLst/>
              <a:ahLst/>
              <a:cxnLst/>
              <a:rect l="0" t="0" r="0" b="0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377475" y="5118300"/>
              <a:ext cx="59775" cy="56425"/>
            </a:xfrm>
            <a:custGeom>
              <a:avLst/>
              <a:gdLst/>
              <a:ahLst/>
              <a:cxnLst/>
              <a:rect l="0" t="0" r="0" b="0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403575" y="5140175"/>
              <a:ext cx="16000" cy="16025"/>
            </a:xfrm>
            <a:custGeom>
              <a:avLst/>
              <a:gdLst/>
              <a:ahLst/>
              <a:cxnLst/>
              <a:rect l="0" t="0" r="0" b="0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543275" y="5153650"/>
              <a:ext cx="54750" cy="55575"/>
            </a:xfrm>
            <a:custGeom>
              <a:avLst/>
              <a:gdLst/>
              <a:ahLst/>
              <a:cxnLst/>
              <a:rect l="0" t="0" r="0" b="0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559275" y="5089675"/>
              <a:ext cx="58100" cy="58950"/>
            </a:xfrm>
            <a:custGeom>
              <a:avLst/>
              <a:gdLst/>
              <a:ahLst/>
              <a:cxnLst/>
              <a:rect l="0" t="0" r="0" b="0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584525" y="5112400"/>
              <a:ext cx="16025" cy="18550"/>
            </a:xfrm>
            <a:custGeom>
              <a:avLst/>
              <a:gdLst/>
              <a:ahLst/>
              <a:cxnLst/>
              <a:rect l="0" t="0" r="0" b="0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539925" y="5041700"/>
              <a:ext cx="10950" cy="50525"/>
            </a:xfrm>
            <a:custGeom>
              <a:avLst/>
              <a:gdLst/>
              <a:ahLst/>
              <a:cxnLst/>
              <a:rect l="0" t="0" r="0" b="0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521400" y="5122500"/>
              <a:ext cx="17700" cy="16875"/>
            </a:xfrm>
            <a:custGeom>
              <a:avLst/>
              <a:gdLst/>
              <a:ahLst/>
              <a:cxnLst/>
              <a:rect l="0" t="0" r="0" b="0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496150" y="5182275"/>
              <a:ext cx="21900" cy="16850"/>
            </a:xfrm>
            <a:custGeom>
              <a:avLst/>
              <a:gdLst/>
              <a:ahLst/>
              <a:cxnLst/>
              <a:rect l="0" t="0" r="0" b="0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498675" y="5098950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619050" y="5212575"/>
              <a:ext cx="9275" cy="56400"/>
            </a:xfrm>
            <a:custGeom>
              <a:avLst/>
              <a:gdLst/>
              <a:ahLst/>
              <a:cxnLst/>
              <a:rect l="0" t="0" r="0" b="0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6750" y="5042550"/>
              <a:ext cx="11800" cy="50525"/>
            </a:xfrm>
            <a:custGeom>
              <a:avLst/>
              <a:gdLst/>
              <a:ahLst/>
              <a:cxnLst/>
              <a:rect l="0" t="0" r="0" b="0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160325" y="5061050"/>
              <a:ext cx="16850" cy="22775"/>
            </a:xfrm>
            <a:custGeom>
              <a:avLst/>
              <a:gdLst/>
              <a:ahLst/>
              <a:cxnLst/>
              <a:rect l="0" t="0" r="0" b="0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03925" y="518142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057625" y="5223500"/>
              <a:ext cx="57250" cy="63175"/>
            </a:xfrm>
            <a:custGeom>
              <a:avLst/>
              <a:gdLst/>
              <a:ahLst/>
              <a:cxnLst/>
              <a:rect l="0" t="0" r="0" b="0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04075" y="5109050"/>
              <a:ext cx="11825" cy="5075"/>
            </a:xfrm>
            <a:custGeom>
              <a:avLst/>
              <a:gdLst/>
              <a:ahLst/>
              <a:cxnLst/>
              <a:rect l="0" t="0" r="0" b="0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78825" y="5088000"/>
              <a:ext cx="58100" cy="57250"/>
            </a:xfrm>
            <a:custGeom>
              <a:avLst/>
              <a:gdLst/>
              <a:ahLst/>
              <a:cxnLst/>
              <a:rect l="0" t="0" r="0" b="0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02400" y="5112400"/>
              <a:ext cx="13500" cy="16025"/>
            </a:xfrm>
            <a:custGeom>
              <a:avLst/>
              <a:gdLst/>
              <a:ahLst/>
              <a:cxnLst/>
              <a:rect l="0" t="0" r="0" b="0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109800" y="5277375"/>
              <a:ext cx="58950" cy="64000"/>
            </a:xfrm>
            <a:custGeom>
              <a:avLst/>
              <a:gdLst/>
              <a:ahLst/>
              <a:cxnLst/>
              <a:rect l="0" t="0" r="0" b="0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660275" y="5133450"/>
              <a:ext cx="57275" cy="63150"/>
            </a:xfrm>
            <a:custGeom>
              <a:avLst/>
              <a:gdLst/>
              <a:ahLst/>
              <a:cxnLst/>
              <a:rect l="0" t="0" r="0" b="0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20725" y="5199100"/>
              <a:ext cx="60625" cy="69875"/>
            </a:xfrm>
            <a:custGeom>
              <a:avLst/>
              <a:gdLst/>
              <a:ahLst/>
              <a:cxnLst/>
              <a:rect l="0" t="0" r="0" b="0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01550" y="5226875"/>
              <a:ext cx="16025" cy="17700"/>
            </a:xfrm>
            <a:custGeom>
              <a:avLst/>
              <a:gdLst/>
              <a:ahLst/>
              <a:cxnLst/>
              <a:rect l="0" t="0" r="0" b="0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546650" y="5208350"/>
              <a:ext cx="73250" cy="67375"/>
            </a:xfrm>
            <a:custGeom>
              <a:avLst/>
              <a:gdLst/>
              <a:ahLst/>
              <a:cxnLst/>
              <a:rect l="0" t="0" r="0" b="0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46175" y="5223500"/>
              <a:ext cx="300500" cy="101875"/>
            </a:xfrm>
            <a:custGeom>
              <a:avLst/>
              <a:gdLst/>
              <a:ahLst/>
              <a:cxnLst/>
              <a:rect l="0" t="0" r="0" b="0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169575" y="5265600"/>
              <a:ext cx="79975" cy="69875"/>
            </a:xfrm>
            <a:custGeom>
              <a:avLst/>
              <a:gdLst/>
              <a:ahLst/>
              <a:cxnLst/>
              <a:rect l="0" t="0" r="0" b="0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418725" y="5052650"/>
              <a:ext cx="58100" cy="55575"/>
            </a:xfrm>
            <a:custGeom>
              <a:avLst/>
              <a:gdLst/>
              <a:ahLst/>
              <a:cxnLst/>
              <a:rect l="0" t="0" r="0" b="0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41125" y="5079575"/>
              <a:ext cx="55575" cy="55575"/>
            </a:xfrm>
            <a:custGeom>
              <a:avLst/>
              <a:gdLst/>
              <a:ahLst/>
              <a:cxnLst/>
              <a:rect l="0" t="0" r="0" b="0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318550" y="5092200"/>
              <a:ext cx="18550" cy="16025"/>
            </a:xfrm>
            <a:custGeom>
              <a:avLst/>
              <a:gdLst/>
              <a:ahLst/>
              <a:cxnLst/>
              <a:rect l="0" t="0" r="0" b="0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138425" y="5153650"/>
              <a:ext cx="55575" cy="57250"/>
            </a:xfrm>
            <a:custGeom>
              <a:avLst/>
              <a:gdLst/>
              <a:ahLst/>
              <a:cxnLst/>
              <a:rect l="0" t="0" r="0" b="0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38600" y="5087150"/>
              <a:ext cx="10950" cy="49700"/>
            </a:xfrm>
            <a:custGeom>
              <a:avLst/>
              <a:gdLst/>
              <a:ahLst/>
              <a:cxnLst/>
              <a:rect l="0" t="0" r="0" b="0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382525" y="5082950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98350" y="5071175"/>
              <a:ext cx="58950" cy="55575"/>
            </a:xfrm>
            <a:custGeom>
              <a:avLst/>
              <a:gdLst/>
              <a:ahLst/>
              <a:cxnLst/>
              <a:rect l="0" t="0" r="0" b="0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58125" y="5059375"/>
              <a:ext cx="58100" cy="63150"/>
            </a:xfrm>
            <a:custGeom>
              <a:avLst/>
              <a:gdLst/>
              <a:ahLst/>
              <a:cxnLst/>
              <a:rect l="0" t="0" r="0" b="0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262150" y="5100625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118225" y="5216775"/>
              <a:ext cx="57275" cy="55575"/>
            </a:xfrm>
            <a:custGeom>
              <a:avLst/>
              <a:gdLst/>
              <a:ahLst/>
              <a:cxnLst/>
              <a:rect l="0" t="0" r="0" b="0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162000" y="5176375"/>
              <a:ext cx="12650" cy="18550"/>
            </a:xfrm>
            <a:custGeom>
              <a:avLst/>
              <a:gdLst/>
              <a:ahLst/>
              <a:cxnLst/>
              <a:rect l="0" t="0" r="0" b="0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219225" y="5164600"/>
              <a:ext cx="16025" cy="22750"/>
            </a:xfrm>
            <a:custGeom>
              <a:avLst/>
              <a:gdLst/>
              <a:ahLst/>
              <a:cxnLst/>
              <a:rect l="0" t="0" r="0" b="0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140100" y="5236975"/>
              <a:ext cx="16875" cy="18550"/>
            </a:xfrm>
            <a:custGeom>
              <a:avLst/>
              <a:gdLst/>
              <a:ahLst/>
              <a:cxnLst/>
              <a:rect l="0" t="0" r="0" b="0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7350" y="51435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178825" y="5206675"/>
              <a:ext cx="58950" cy="57250"/>
            </a:xfrm>
            <a:custGeom>
              <a:avLst/>
              <a:gdLst/>
              <a:ahLst/>
              <a:cxnLst/>
              <a:rect l="0" t="0" r="0" b="0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1832400" y="2653800"/>
            <a:ext cx="5479200" cy="1093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55D4B"/>
              </a:buClr>
              <a:defRPr i="1">
                <a:solidFill>
                  <a:srgbClr val="F55D4B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defRPr sz="2200" i="1">
                <a:solidFill>
                  <a:srgbClr val="F55D4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Shape 666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667" name="Shape 667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Shape 844"/>
          <p:cNvGrpSpPr/>
          <p:nvPr/>
        </p:nvGrpSpPr>
        <p:grpSpPr>
          <a:xfrm>
            <a:off x="138" y="104"/>
            <a:ext cx="9159994" cy="6870012"/>
            <a:chOff x="3843650" y="2891150"/>
            <a:chExt cx="3447625" cy="2585725"/>
          </a:xfrm>
        </p:grpSpPr>
        <p:sp>
          <p:nvSpPr>
            <p:cNvPr id="845" name="Shape 845"/>
            <p:cNvSpPr/>
            <p:nvPr/>
          </p:nvSpPr>
          <p:spPr>
            <a:xfrm>
              <a:off x="6911650" y="2942500"/>
              <a:ext cx="56425" cy="5075"/>
            </a:xfrm>
            <a:custGeom>
              <a:avLst/>
              <a:gdLst/>
              <a:ahLst/>
              <a:cxnLst/>
              <a:rect l="0" t="0" r="0" b="0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378125" y="2979525"/>
              <a:ext cx="20225" cy="17700"/>
            </a:xfrm>
            <a:custGeom>
              <a:avLst/>
              <a:gdLst/>
              <a:ahLst/>
              <a:cxnLst/>
              <a:rect l="0" t="0" r="0" b="0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356250" y="295597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518700" y="2973650"/>
              <a:ext cx="18550" cy="19375"/>
            </a:xfrm>
            <a:custGeom>
              <a:avLst/>
              <a:gdLst/>
              <a:ahLst/>
              <a:cxnLst/>
              <a:rect l="0" t="0" r="0" b="0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386550" y="2891150"/>
              <a:ext cx="8450" cy="57275"/>
            </a:xfrm>
            <a:custGeom>
              <a:avLst/>
              <a:gdLst/>
              <a:ahLst/>
              <a:cxnLst/>
              <a:rect l="0" t="0" r="0" b="0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526275" y="2891150"/>
              <a:ext cx="62300" cy="55575"/>
            </a:xfrm>
            <a:custGeom>
              <a:avLst/>
              <a:gdLst/>
              <a:ahLst/>
              <a:cxnLst/>
              <a:rect l="0" t="0" r="0" b="0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96675" y="2891150"/>
              <a:ext cx="62325" cy="11825"/>
            </a:xfrm>
            <a:custGeom>
              <a:avLst/>
              <a:gdLst/>
              <a:ahLst/>
              <a:cxnLst/>
              <a:rect l="0" t="0" r="0" b="0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01875" y="2950925"/>
              <a:ext cx="58100" cy="59775"/>
            </a:xfrm>
            <a:custGeom>
              <a:avLst/>
              <a:gdLst/>
              <a:ahLst/>
              <a:cxnLst/>
              <a:rect l="0" t="0" r="0" b="0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484200" y="2917250"/>
              <a:ext cx="15175" cy="16850"/>
            </a:xfrm>
            <a:custGeom>
              <a:avLst/>
              <a:gdLst/>
              <a:ahLst/>
              <a:cxnLst/>
              <a:rect l="0" t="0" r="0" b="0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390750" y="2891150"/>
              <a:ext cx="58125" cy="56425"/>
            </a:xfrm>
            <a:custGeom>
              <a:avLst/>
              <a:gdLst/>
              <a:ahLst/>
              <a:cxnLst/>
              <a:rect l="0" t="0" r="0" b="0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4455575" y="2891150"/>
              <a:ext cx="8450" cy="52225"/>
            </a:xfrm>
            <a:custGeom>
              <a:avLst/>
              <a:gdLst/>
              <a:ahLst/>
              <a:cxnLst/>
              <a:rect l="0" t="0" r="0" b="0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4596975" y="2891150"/>
              <a:ext cx="62325" cy="47175"/>
            </a:xfrm>
            <a:custGeom>
              <a:avLst/>
              <a:gdLst/>
              <a:ahLst/>
              <a:cxnLst/>
              <a:rect l="0" t="0" r="0" b="0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4245150" y="2892850"/>
              <a:ext cx="63150" cy="58925"/>
            </a:xfrm>
            <a:custGeom>
              <a:avLst/>
              <a:gdLst/>
              <a:ahLst/>
              <a:cxnLst/>
              <a:rect l="0" t="0" r="0" b="0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4341950" y="2923150"/>
              <a:ext cx="10950" cy="17700"/>
            </a:xfrm>
            <a:custGeom>
              <a:avLst/>
              <a:gdLst/>
              <a:ahLst/>
              <a:cxnLst/>
              <a:rect l="0" t="0" r="0" b="0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4272075" y="2926500"/>
              <a:ext cx="14350" cy="17700"/>
            </a:xfrm>
            <a:custGeom>
              <a:avLst/>
              <a:gdLst/>
              <a:ahLst/>
              <a:cxnLst/>
              <a:rect l="0" t="0" r="0" b="0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4124775" y="2891150"/>
              <a:ext cx="10125" cy="25"/>
            </a:xfrm>
            <a:custGeom>
              <a:avLst/>
              <a:gdLst/>
              <a:ahLst/>
              <a:cxnLst/>
              <a:rect l="0" t="0" r="0" b="0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43650" y="3535050"/>
              <a:ext cx="196150" cy="301350"/>
            </a:xfrm>
            <a:custGeom>
              <a:avLst/>
              <a:gdLst/>
              <a:ahLst/>
              <a:cxnLst/>
              <a:rect l="0" t="0" r="0" b="0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4035575" y="2903775"/>
              <a:ext cx="7600" cy="58950"/>
            </a:xfrm>
            <a:custGeom>
              <a:avLst/>
              <a:gdLst/>
              <a:ahLst/>
              <a:cxnLst/>
              <a:rect l="0" t="0" r="0" b="0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4414325" y="2920625"/>
              <a:ext cx="12650" cy="19375"/>
            </a:xfrm>
            <a:custGeom>
              <a:avLst/>
              <a:gdLst/>
              <a:ahLst/>
              <a:cxnLst/>
              <a:rect l="0" t="0" r="0" b="0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4049025" y="2891150"/>
              <a:ext cx="56425" cy="4250"/>
            </a:xfrm>
            <a:custGeom>
              <a:avLst/>
              <a:gdLst/>
              <a:ahLst/>
              <a:cxnLst/>
              <a:rect l="0" t="0" r="0" b="0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4175275" y="2893675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4060825" y="2929025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4039775" y="2901250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4114675" y="2891150"/>
              <a:ext cx="4250" cy="875"/>
            </a:xfrm>
            <a:custGeom>
              <a:avLst/>
              <a:gdLst/>
              <a:ahLst/>
              <a:cxnLst/>
              <a:rect l="0" t="0" r="0" b="0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4286400" y="2956800"/>
              <a:ext cx="62300" cy="67375"/>
            </a:xfrm>
            <a:custGeom>
              <a:avLst/>
              <a:gdLst/>
              <a:ahLst/>
              <a:cxnLst/>
              <a:rect l="0" t="0" r="0" b="0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4288075" y="3030025"/>
              <a:ext cx="6750" cy="58125"/>
            </a:xfrm>
            <a:custGeom>
              <a:avLst/>
              <a:gdLst/>
              <a:ahLst/>
              <a:cxnLst/>
              <a:rect l="0" t="0" r="0" b="0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4312475" y="2982050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4315850" y="2891150"/>
              <a:ext cx="64000" cy="58950"/>
            </a:xfrm>
            <a:custGeom>
              <a:avLst/>
              <a:gdLst/>
              <a:ahLst/>
              <a:cxnLst/>
              <a:rect l="0" t="0" r="0" b="0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4552375" y="2915575"/>
              <a:ext cx="15175" cy="17700"/>
            </a:xfrm>
            <a:custGeom>
              <a:avLst/>
              <a:gdLst/>
              <a:ahLst/>
              <a:cxnLst/>
              <a:rect l="0" t="0" r="0" b="0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4171925" y="2986275"/>
              <a:ext cx="14325" cy="21050"/>
            </a:xfrm>
            <a:custGeom>
              <a:avLst/>
              <a:gdLst/>
              <a:ahLst/>
              <a:cxnLst/>
              <a:rect l="0" t="0" r="0" b="0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4150025" y="2965225"/>
              <a:ext cx="58950" cy="59775"/>
            </a:xfrm>
            <a:custGeom>
              <a:avLst/>
              <a:gdLst/>
              <a:ahLst/>
              <a:cxnLst/>
              <a:rect l="0" t="0" r="0" b="0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4238425" y="2984575"/>
              <a:ext cx="21050" cy="18550"/>
            </a:xfrm>
            <a:custGeom>
              <a:avLst/>
              <a:gdLst/>
              <a:ahLst/>
              <a:cxnLst/>
              <a:rect l="0" t="0" r="0" b="0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4199700" y="2927350"/>
              <a:ext cx="17700" cy="24425"/>
            </a:xfrm>
            <a:custGeom>
              <a:avLst/>
              <a:gdLst/>
              <a:ahLst/>
              <a:cxnLst/>
              <a:rect l="0" t="0" r="0" b="0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3843650" y="3509800"/>
              <a:ext cx="220550" cy="34550"/>
            </a:xfrm>
            <a:custGeom>
              <a:avLst/>
              <a:gdLst/>
              <a:ahLst/>
              <a:cxnLst/>
              <a:rect l="0" t="0" r="0" b="0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215700" y="296185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4347000" y="5169650"/>
              <a:ext cx="557225" cy="307225"/>
            </a:xfrm>
            <a:custGeom>
              <a:avLst/>
              <a:gdLst/>
              <a:ahLst/>
              <a:cxnLst/>
              <a:rect l="0" t="0" r="0" b="0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949700" y="3040125"/>
              <a:ext cx="65675" cy="60650"/>
            </a:xfrm>
            <a:custGeom>
              <a:avLst/>
              <a:gdLst/>
              <a:ahLst/>
              <a:cxnLst/>
              <a:rect l="0" t="0" r="0" b="0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4713975" y="3144500"/>
              <a:ext cx="61475" cy="74100"/>
            </a:xfrm>
            <a:custGeom>
              <a:avLst/>
              <a:gdLst/>
              <a:ahLst/>
              <a:cxnLst/>
              <a:rect l="0" t="0" r="0" b="0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4783825" y="3175650"/>
              <a:ext cx="64000" cy="40425"/>
            </a:xfrm>
            <a:custGeom>
              <a:avLst/>
              <a:gdLst/>
              <a:ahLst/>
              <a:cxnLst/>
              <a:rect l="0" t="0" r="0" b="0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4809075" y="3187425"/>
              <a:ext cx="13500" cy="18550"/>
            </a:xfrm>
            <a:custGeom>
              <a:avLst/>
              <a:gdLst/>
              <a:ahLst/>
              <a:cxnLst/>
              <a:rect l="0" t="0" r="0" b="0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4735025" y="3156300"/>
              <a:ext cx="21900" cy="14325"/>
            </a:xfrm>
            <a:custGeom>
              <a:avLst/>
              <a:gdLst/>
              <a:ahLst/>
              <a:cxnLst/>
              <a:rect l="0" t="0" r="0" b="0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4691250" y="3071275"/>
              <a:ext cx="152375" cy="70725"/>
            </a:xfrm>
            <a:custGeom>
              <a:avLst/>
              <a:gdLst/>
              <a:ahLst/>
              <a:cxnLst/>
              <a:rect l="0" t="0" r="0" b="0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3904250" y="3176500"/>
              <a:ext cx="62325" cy="77450"/>
            </a:xfrm>
            <a:custGeom>
              <a:avLst/>
              <a:gdLst/>
              <a:ahLst/>
              <a:cxnLst/>
              <a:rect l="0" t="0" r="0" b="0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843650" y="4433150"/>
              <a:ext cx="366175" cy="525250"/>
            </a:xfrm>
            <a:custGeom>
              <a:avLst/>
              <a:gdLst/>
              <a:ahLst/>
              <a:cxnLst/>
              <a:rect l="0" t="0" r="0" b="0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4483350" y="3152075"/>
              <a:ext cx="79975" cy="72425"/>
            </a:xfrm>
            <a:custGeom>
              <a:avLst/>
              <a:gdLst/>
              <a:ahLst/>
              <a:cxnLst/>
              <a:rect l="0" t="0" r="0" b="0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4045675" y="3169750"/>
              <a:ext cx="85875" cy="74950"/>
            </a:xfrm>
            <a:custGeom>
              <a:avLst/>
              <a:gdLst/>
              <a:ahLst/>
              <a:cxnLst/>
              <a:rect l="0" t="0" r="0" b="0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792250" y="2902100"/>
              <a:ext cx="27800" cy="20225"/>
            </a:xfrm>
            <a:custGeom>
              <a:avLst/>
              <a:gdLst/>
              <a:ahLst/>
              <a:cxnLst/>
              <a:rect l="0" t="0" r="0" b="0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374775" y="5194050"/>
              <a:ext cx="236525" cy="188575"/>
            </a:xfrm>
            <a:custGeom>
              <a:avLst/>
              <a:gdLst/>
              <a:ahLst/>
              <a:cxnLst/>
              <a:rect l="0" t="0" r="0" b="0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6859475" y="5379225"/>
              <a:ext cx="306400" cy="97650"/>
            </a:xfrm>
            <a:custGeom>
              <a:avLst/>
              <a:gdLst/>
              <a:ahLst/>
              <a:cxnLst/>
              <a:rect l="0" t="0" r="0" b="0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659275" y="5290000"/>
              <a:ext cx="214650" cy="186875"/>
            </a:xfrm>
            <a:custGeom>
              <a:avLst/>
              <a:gdLst/>
              <a:ahLst/>
              <a:cxnLst/>
              <a:rect l="0" t="0" r="0" b="0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519425" y="5245400"/>
              <a:ext cx="57250" cy="53900"/>
            </a:xfrm>
            <a:custGeom>
              <a:avLst/>
              <a:gdLst/>
              <a:ahLst/>
              <a:cxnLst/>
              <a:rect l="0" t="0" r="0" b="0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448725" y="5146075"/>
              <a:ext cx="392250" cy="330800"/>
            </a:xfrm>
            <a:custGeom>
              <a:avLst/>
              <a:gdLst/>
              <a:ahLst/>
              <a:cxnLst/>
              <a:rect l="0" t="0" r="0" b="0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7192775" y="5434775"/>
              <a:ext cx="98500" cy="42100"/>
            </a:xfrm>
            <a:custGeom>
              <a:avLst/>
              <a:gdLst/>
              <a:ahLst/>
              <a:cxnLst/>
              <a:rect l="0" t="0" r="0" b="0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6474825" y="5198250"/>
              <a:ext cx="22750" cy="21925"/>
            </a:xfrm>
            <a:custGeom>
              <a:avLst/>
              <a:gdLst/>
              <a:ahLst/>
              <a:cxnLst/>
              <a:rect l="0" t="0" r="0" b="0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037250" y="5245400"/>
              <a:ext cx="38750" cy="106075"/>
            </a:xfrm>
            <a:custGeom>
              <a:avLst/>
              <a:gdLst/>
              <a:ahLst/>
              <a:cxnLst/>
              <a:rect l="0" t="0" r="0" b="0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124775" y="5049275"/>
              <a:ext cx="64850" cy="42125"/>
            </a:xfrm>
            <a:custGeom>
              <a:avLst/>
              <a:gdLst/>
              <a:ahLst/>
              <a:cxnLst/>
              <a:rect l="0" t="0" r="0" b="0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039775" y="2891150"/>
              <a:ext cx="5075" cy="5925"/>
            </a:xfrm>
            <a:custGeom>
              <a:avLst/>
              <a:gdLst/>
              <a:ahLst/>
              <a:cxnLst/>
              <a:rect l="0" t="0" r="0" b="0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015375" y="4990350"/>
              <a:ext cx="185175" cy="365325"/>
            </a:xfrm>
            <a:custGeom>
              <a:avLst/>
              <a:gdLst/>
              <a:ahLst/>
              <a:cxnLst/>
              <a:rect l="0" t="0" r="0" b="0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735750" y="2891150"/>
              <a:ext cx="270200" cy="160800"/>
            </a:xfrm>
            <a:custGeom>
              <a:avLst/>
              <a:gdLst/>
              <a:ahLst/>
              <a:cxnLst/>
              <a:rect l="0" t="0" r="0" b="0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272075" y="3094000"/>
              <a:ext cx="62325" cy="67375"/>
            </a:xfrm>
            <a:custGeom>
              <a:avLst/>
              <a:gdLst/>
              <a:ahLst/>
              <a:cxnLst/>
              <a:rect l="0" t="0" r="0" b="0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512800" y="3015725"/>
              <a:ext cx="64000" cy="63150"/>
            </a:xfrm>
            <a:custGeom>
              <a:avLst/>
              <a:gdLst/>
              <a:ahLst/>
              <a:cxnLst/>
              <a:rect l="0" t="0" r="0" b="0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201375" y="3099050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426950" y="295260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539750" y="3040125"/>
              <a:ext cx="17700" cy="21075"/>
            </a:xfrm>
            <a:custGeom>
              <a:avLst/>
              <a:gdLst/>
              <a:ahLst/>
              <a:cxnLst/>
              <a:rect l="0" t="0" r="0" b="0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293125" y="3114200"/>
              <a:ext cx="18550" cy="22750"/>
            </a:xfrm>
            <a:custGeom>
              <a:avLst/>
              <a:gdLst/>
              <a:ahLst/>
              <a:cxnLst/>
              <a:rect l="0" t="0" r="0" b="0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136575" y="3101575"/>
              <a:ext cx="58100" cy="59800"/>
            </a:xfrm>
            <a:custGeom>
              <a:avLst/>
              <a:gdLst/>
              <a:ahLst/>
              <a:cxnLst/>
              <a:rect l="0" t="0" r="0" b="0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25800" y="3118425"/>
              <a:ext cx="18525" cy="16000"/>
            </a:xfrm>
            <a:custGeom>
              <a:avLst/>
              <a:gdLst/>
              <a:ahLst/>
              <a:cxnLst/>
              <a:rect l="0" t="0" r="0" b="0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061650" y="31032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156775" y="3122625"/>
              <a:ext cx="15175" cy="15175"/>
            </a:xfrm>
            <a:custGeom>
              <a:avLst/>
              <a:gdLst/>
              <a:ahLst/>
              <a:cxnLst/>
              <a:rect l="0" t="0" r="0" b="0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584350" y="3014875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775425" y="2938300"/>
              <a:ext cx="68200" cy="127125"/>
            </a:xfrm>
            <a:custGeom>
              <a:avLst/>
              <a:gdLst/>
              <a:ahLst/>
              <a:cxnLst/>
              <a:rect l="0" t="0" r="0" b="0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843650" y="4529100"/>
              <a:ext cx="340925" cy="344275"/>
            </a:xfrm>
            <a:custGeom>
              <a:avLst/>
              <a:gdLst/>
              <a:ahLst/>
              <a:cxnLst/>
              <a:rect l="0" t="0" r="0" b="0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24925" y="3009000"/>
              <a:ext cx="61450" cy="60625"/>
            </a:xfrm>
            <a:custGeom>
              <a:avLst/>
              <a:gdLst/>
              <a:ahLst/>
              <a:cxnLst/>
              <a:rect l="0" t="0" r="0" b="0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666850" y="2891150"/>
              <a:ext cx="64825" cy="44650"/>
            </a:xfrm>
            <a:custGeom>
              <a:avLst/>
              <a:gdLst/>
              <a:ahLst/>
              <a:cxnLst/>
              <a:rect l="0" t="0" r="0" b="0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843650" y="3535900"/>
              <a:ext cx="228125" cy="383850"/>
            </a:xfrm>
            <a:custGeom>
              <a:avLst/>
              <a:gdLst/>
              <a:ahLst/>
              <a:cxnLst/>
              <a:rect l="0" t="0" r="0" b="0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802350" y="2972800"/>
              <a:ext cx="26125" cy="22750"/>
            </a:xfrm>
            <a:custGeom>
              <a:avLst/>
              <a:gdLst/>
              <a:ahLst/>
              <a:cxnLst/>
              <a:rect l="0" t="0" r="0" b="0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843650" y="4554350"/>
              <a:ext cx="234025" cy="291250"/>
            </a:xfrm>
            <a:custGeom>
              <a:avLst/>
              <a:gdLst/>
              <a:ahLst/>
              <a:cxnLst/>
              <a:rect l="0" t="0" r="0" b="0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707250" y="2941650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637375" y="2942500"/>
              <a:ext cx="62325" cy="68200"/>
            </a:xfrm>
            <a:custGeom>
              <a:avLst/>
              <a:gdLst/>
              <a:ahLst/>
              <a:cxnLst/>
              <a:rect l="0" t="0" r="0" b="0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652525" y="3011525"/>
              <a:ext cx="64850" cy="60625"/>
            </a:xfrm>
            <a:custGeom>
              <a:avLst/>
              <a:gdLst/>
              <a:ahLst/>
              <a:cxnLst/>
              <a:rect l="0" t="0" r="0" b="0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737550" y="3191650"/>
              <a:ext cx="21900" cy="12650"/>
            </a:xfrm>
            <a:custGeom>
              <a:avLst/>
              <a:gdLst/>
              <a:ahLst/>
              <a:cxnLst/>
              <a:rect l="0" t="0" r="0" b="0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467350" y="3043500"/>
              <a:ext cx="20225" cy="21075"/>
            </a:xfrm>
            <a:custGeom>
              <a:avLst/>
              <a:gdLst/>
              <a:ahLst/>
              <a:cxnLst/>
              <a:rect l="0" t="0" r="0" b="0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443800" y="3019100"/>
              <a:ext cx="62300" cy="65675"/>
            </a:xfrm>
            <a:custGeom>
              <a:avLst/>
              <a:gdLst/>
              <a:ahLst/>
              <a:cxnLst/>
              <a:rect l="0" t="0" r="0" b="0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431175" y="3110000"/>
              <a:ext cx="22750" cy="19375"/>
            </a:xfrm>
            <a:custGeom>
              <a:avLst/>
              <a:gdLst/>
              <a:ahLst/>
              <a:cxnLst/>
              <a:rect l="0" t="0" r="0" b="0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552375" y="3084750"/>
              <a:ext cx="63975" cy="59775"/>
            </a:xfrm>
            <a:custGeom>
              <a:avLst/>
              <a:gdLst/>
              <a:ahLst/>
              <a:cxnLst/>
              <a:rect l="0" t="0" r="0" b="0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586025" y="2969425"/>
              <a:ext cx="22750" cy="17700"/>
            </a:xfrm>
            <a:custGeom>
              <a:avLst/>
              <a:gdLst/>
              <a:ahLst/>
              <a:cxnLst/>
              <a:rect l="0" t="0" r="0" b="0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567525" y="3158825"/>
              <a:ext cx="5900" cy="65675"/>
            </a:xfrm>
            <a:custGeom>
              <a:avLst/>
              <a:gdLst/>
              <a:ahLst/>
              <a:cxnLst/>
              <a:rect l="0" t="0" r="0" b="0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670200" y="3192475"/>
              <a:ext cx="10975" cy="16875"/>
            </a:xfrm>
            <a:custGeom>
              <a:avLst/>
              <a:gdLst/>
              <a:ahLst/>
              <a:cxnLst/>
              <a:rect l="0" t="0" r="0" b="0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623075" y="3079700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6826650" y="4567825"/>
              <a:ext cx="297975" cy="292925"/>
            </a:xfrm>
            <a:custGeom>
              <a:avLst/>
              <a:gdLst/>
              <a:ahLst/>
              <a:cxnLst/>
              <a:rect l="0" t="0" r="0" b="0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570050" y="3149550"/>
              <a:ext cx="64825" cy="75775"/>
            </a:xfrm>
            <a:custGeom>
              <a:avLst/>
              <a:gdLst/>
              <a:ahLst/>
              <a:cxnLst/>
              <a:rect l="0" t="0" r="0" b="0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34050" y="3160500"/>
              <a:ext cx="342600" cy="82500"/>
            </a:xfrm>
            <a:custGeom>
              <a:avLst/>
              <a:gdLst/>
              <a:ahLst/>
              <a:cxnLst/>
              <a:rect l="0" t="0" r="0" b="0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573400" y="3096525"/>
              <a:ext cx="17700" cy="16025"/>
            </a:xfrm>
            <a:custGeom>
              <a:avLst/>
              <a:gdLst/>
              <a:ahLst/>
              <a:cxnLst/>
              <a:rect l="0" t="0" r="0" b="0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843650" y="3111675"/>
              <a:ext cx="69900" cy="65675"/>
            </a:xfrm>
            <a:custGeom>
              <a:avLst/>
              <a:gdLst/>
              <a:ahLst/>
              <a:cxnLst/>
              <a:rect l="0" t="0" r="0" b="0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974950" y="2891150"/>
              <a:ext cx="60650" cy="10125"/>
            </a:xfrm>
            <a:custGeom>
              <a:avLst/>
              <a:gdLst/>
              <a:ahLst/>
              <a:cxnLst/>
              <a:rect l="0" t="0" r="0" b="0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843650" y="3181550"/>
              <a:ext cx="53900" cy="69875"/>
            </a:xfrm>
            <a:custGeom>
              <a:avLst/>
              <a:gdLst/>
              <a:ahLst/>
              <a:cxnLst/>
              <a:rect l="0" t="0" r="0" b="0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3921100" y="3108325"/>
              <a:ext cx="62300" cy="67350"/>
            </a:xfrm>
            <a:custGeom>
              <a:avLst/>
              <a:gdLst/>
              <a:ahLst/>
              <a:cxnLst/>
              <a:rect l="0" t="0" r="0" b="0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639075" y="3015725"/>
              <a:ext cx="6750" cy="58100"/>
            </a:xfrm>
            <a:custGeom>
              <a:avLst/>
              <a:gdLst/>
              <a:ahLst/>
              <a:cxnLst/>
              <a:rect l="0" t="0" r="0" b="0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113850" y="3054450"/>
              <a:ext cx="18525" cy="26125"/>
            </a:xfrm>
            <a:custGeom>
              <a:avLst/>
              <a:gdLst/>
              <a:ahLst/>
              <a:cxnLst/>
              <a:rect l="0" t="0" r="0" b="0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974125" y="3175650"/>
              <a:ext cx="63150" cy="69050"/>
            </a:xfrm>
            <a:custGeom>
              <a:avLst/>
              <a:gdLst/>
              <a:ahLst/>
              <a:cxnLst/>
              <a:rect l="0" t="0" r="0" b="0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091950" y="3033400"/>
              <a:ext cx="62325" cy="65675"/>
            </a:xfrm>
            <a:custGeom>
              <a:avLst/>
              <a:gdLst/>
              <a:ahLst/>
              <a:cxnLst/>
              <a:rect l="0" t="0" r="0" b="0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32350" y="310410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15375" y="3126825"/>
              <a:ext cx="18525" cy="21925"/>
            </a:xfrm>
            <a:custGeom>
              <a:avLst/>
              <a:gdLst/>
              <a:ahLst/>
              <a:cxnLst/>
              <a:rect l="0" t="0" r="0" b="0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3990950" y="3106625"/>
              <a:ext cx="63150" cy="59800"/>
            </a:xfrm>
            <a:custGeom>
              <a:avLst/>
              <a:gdLst/>
              <a:ahLst/>
              <a:cxnLst/>
              <a:rect l="0" t="0" r="0" b="0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4412650" y="3088950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94975" y="3960950"/>
              <a:ext cx="296300" cy="452025"/>
            </a:xfrm>
            <a:custGeom>
              <a:avLst/>
              <a:gdLst/>
              <a:ahLst/>
              <a:cxnLst/>
              <a:rect l="0" t="0" r="0" b="0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5857000" y="2891150"/>
              <a:ext cx="1266800" cy="381325"/>
            </a:xfrm>
            <a:custGeom>
              <a:avLst/>
              <a:gdLst/>
              <a:ahLst/>
              <a:cxnLst/>
              <a:rect l="0" t="0" r="0" b="0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7126300" y="4418850"/>
              <a:ext cx="32850" cy="23575"/>
            </a:xfrm>
            <a:custGeom>
              <a:avLst/>
              <a:gdLst/>
              <a:ahLst/>
              <a:cxnLst/>
              <a:rect l="0" t="0" r="0" b="0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7000875" y="3964325"/>
              <a:ext cx="17700" cy="17700"/>
            </a:xfrm>
            <a:custGeom>
              <a:avLst/>
              <a:gdLst/>
              <a:ahLst/>
              <a:cxnLst/>
              <a:rect l="0" t="0" r="0" b="0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7124600" y="4429775"/>
              <a:ext cx="8450" cy="15175"/>
            </a:xfrm>
            <a:custGeom>
              <a:avLst/>
              <a:gdLst/>
              <a:ahLst/>
              <a:cxnLst/>
              <a:rect l="0" t="0" r="0" b="0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00725" y="2972800"/>
              <a:ext cx="58925" cy="9275"/>
            </a:xfrm>
            <a:custGeom>
              <a:avLst/>
              <a:gdLst/>
              <a:ahLst/>
              <a:cxnLst/>
              <a:rect l="0" t="0" r="0" b="0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748375" y="3072975"/>
              <a:ext cx="106900" cy="36200"/>
            </a:xfrm>
            <a:custGeom>
              <a:avLst/>
              <a:gdLst/>
              <a:ahLst/>
              <a:cxnLst/>
              <a:rect l="0" t="0" r="0" b="0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7065675" y="3940750"/>
              <a:ext cx="53075" cy="20225"/>
            </a:xfrm>
            <a:custGeom>
              <a:avLst/>
              <a:gdLst/>
              <a:ahLst/>
              <a:cxnLst/>
              <a:rect l="0" t="0" r="0" b="0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4645800" y="3178175"/>
              <a:ext cx="64825" cy="42100"/>
            </a:xfrm>
            <a:custGeom>
              <a:avLst/>
              <a:gdLst/>
              <a:ahLst/>
              <a:cxnLst/>
              <a:rect l="0" t="0" r="0" b="0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6748375" y="3108325"/>
              <a:ext cx="73250" cy="25275"/>
            </a:xfrm>
            <a:custGeom>
              <a:avLst/>
              <a:gdLst/>
              <a:ahLst/>
              <a:cxnLst/>
              <a:rect l="0" t="0" r="0" b="0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6743325" y="3060350"/>
              <a:ext cx="93450" cy="21900"/>
            </a:xfrm>
            <a:custGeom>
              <a:avLst/>
              <a:gdLst/>
              <a:ahLst/>
              <a:cxnLst/>
              <a:rect l="0" t="0" r="0" b="0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182675" y="4392750"/>
              <a:ext cx="76625" cy="40425"/>
            </a:xfrm>
            <a:custGeom>
              <a:avLst/>
              <a:gdLst/>
              <a:ahLst/>
              <a:cxnLst/>
              <a:rect l="0" t="0" r="0" b="0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135600" y="2891150"/>
              <a:ext cx="26975" cy="145650"/>
            </a:xfrm>
            <a:custGeom>
              <a:avLst/>
              <a:gdLst/>
              <a:ahLst/>
              <a:cxnLst/>
              <a:rect l="0" t="0" r="0" b="0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3843650" y="2891150"/>
              <a:ext cx="1028600" cy="388050"/>
            </a:xfrm>
            <a:custGeom>
              <a:avLst/>
              <a:gdLst/>
              <a:ahLst/>
              <a:cxnLst/>
              <a:rect l="0" t="0" r="0" b="0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583400" y="4932275"/>
              <a:ext cx="707875" cy="436025"/>
            </a:xfrm>
            <a:custGeom>
              <a:avLst/>
              <a:gdLst/>
              <a:ahLst/>
              <a:cxnLst/>
              <a:rect l="0" t="0" r="0" b="0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4783000" y="3183225"/>
              <a:ext cx="5075" cy="33700"/>
            </a:xfrm>
            <a:custGeom>
              <a:avLst/>
              <a:gdLst/>
              <a:ahLst/>
              <a:cxnLst/>
              <a:rect l="0" t="0" r="0" b="0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4735025" y="2891150"/>
              <a:ext cx="100175" cy="42125"/>
            </a:xfrm>
            <a:custGeom>
              <a:avLst/>
              <a:gdLst/>
              <a:ahLst/>
              <a:cxnLst/>
              <a:rect l="0" t="0" r="0" b="0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612850" y="497437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971425" y="3905400"/>
              <a:ext cx="319850" cy="567325"/>
            </a:xfrm>
            <a:custGeom>
              <a:avLst/>
              <a:gdLst/>
              <a:ahLst/>
              <a:cxnLst/>
              <a:rect l="0" t="0" r="0" b="0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7159950" y="3928975"/>
              <a:ext cx="10975" cy="10125"/>
            </a:xfrm>
            <a:custGeom>
              <a:avLst/>
              <a:gdLst/>
              <a:ahLst/>
              <a:cxnLst/>
              <a:rect l="0" t="0" r="0" b="0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7158275" y="5139350"/>
              <a:ext cx="67350" cy="65675"/>
            </a:xfrm>
            <a:custGeom>
              <a:avLst/>
              <a:gdLst/>
              <a:ahLst/>
              <a:cxnLst/>
              <a:rect l="0" t="0" r="0" b="0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637250" y="5024025"/>
              <a:ext cx="49700" cy="49675"/>
            </a:xfrm>
            <a:custGeom>
              <a:avLst/>
              <a:gdLst/>
              <a:ahLst/>
              <a:cxnLst/>
              <a:rect l="0" t="0" r="0" b="0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7121250" y="4706700"/>
              <a:ext cx="170025" cy="420875"/>
            </a:xfrm>
            <a:custGeom>
              <a:avLst/>
              <a:gdLst/>
              <a:ahLst/>
              <a:cxnLst/>
              <a:rect l="0" t="0" r="0" b="0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4027150" y="2993850"/>
              <a:ext cx="23600" cy="16850"/>
            </a:xfrm>
            <a:custGeom>
              <a:avLst/>
              <a:gdLst/>
              <a:ahLst/>
              <a:cxnLst/>
              <a:rect l="0" t="0" r="0" b="0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4005250" y="2970275"/>
              <a:ext cx="63175" cy="59775"/>
            </a:xfrm>
            <a:custGeom>
              <a:avLst/>
              <a:gdLst/>
              <a:ahLst/>
              <a:cxnLst/>
              <a:rect l="0" t="0" r="0" b="0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4969000" y="2997200"/>
              <a:ext cx="16875" cy="10125"/>
            </a:xfrm>
            <a:custGeom>
              <a:avLst/>
              <a:gdLst/>
              <a:ahLst/>
              <a:cxnLst/>
              <a:rect l="0" t="0" r="0" b="0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3979175" y="305950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3935400" y="2971125"/>
              <a:ext cx="61475" cy="67350"/>
            </a:xfrm>
            <a:custGeom>
              <a:avLst/>
              <a:gdLst/>
              <a:ahLst/>
              <a:cxnLst/>
              <a:rect l="0" t="0" r="0" b="0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4085225" y="3125150"/>
              <a:ext cx="19375" cy="19375"/>
            </a:xfrm>
            <a:custGeom>
              <a:avLst/>
              <a:gdLst/>
              <a:ahLst/>
              <a:cxnLst/>
              <a:rect l="0" t="0" r="0" b="0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4075975" y="2966900"/>
              <a:ext cx="63975" cy="60625"/>
            </a:xfrm>
            <a:custGeom>
              <a:avLst/>
              <a:gdLst/>
              <a:ahLst/>
              <a:cxnLst/>
              <a:rect l="0" t="0" r="0" b="0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4101225" y="2991325"/>
              <a:ext cx="16000" cy="19375"/>
            </a:xfrm>
            <a:custGeom>
              <a:avLst/>
              <a:gdLst/>
              <a:ahLst/>
              <a:cxnLst/>
              <a:rect l="0" t="0" r="0" b="0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4046500" y="3060350"/>
              <a:ext cx="15175" cy="21900"/>
            </a:xfrm>
            <a:custGeom>
              <a:avLst/>
              <a:gdLst/>
              <a:ahLst/>
              <a:cxnLst/>
              <a:rect l="0" t="0" r="0" b="0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4022100" y="3037600"/>
              <a:ext cx="61475" cy="60650"/>
            </a:xfrm>
            <a:custGeom>
              <a:avLst/>
              <a:gdLst/>
              <a:ahLst/>
              <a:cxnLst/>
              <a:rect l="0" t="0" r="0" b="0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4972375" y="2979525"/>
              <a:ext cx="17700" cy="9300"/>
            </a:xfrm>
            <a:custGeom>
              <a:avLst/>
              <a:gdLst/>
              <a:ahLst/>
              <a:cxnLst/>
              <a:rect l="0" t="0" r="0" b="0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4949650" y="2944175"/>
              <a:ext cx="274425" cy="118725"/>
            </a:xfrm>
            <a:custGeom>
              <a:avLst/>
              <a:gdLst/>
              <a:ahLst/>
              <a:cxnLst/>
              <a:rect l="0" t="0" r="0" b="0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3969075" y="2891150"/>
              <a:ext cx="5075" cy="8450"/>
            </a:xfrm>
            <a:custGeom>
              <a:avLst/>
              <a:gdLst/>
              <a:ahLst/>
              <a:cxnLst/>
              <a:rect l="0" t="0" r="0" b="0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3843650" y="2908000"/>
              <a:ext cx="42125" cy="65675"/>
            </a:xfrm>
            <a:custGeom>
              <a:avLst/>
              <a:gdLst/>
              <a:ahLst/>
              <a:cxnLst/>
              <a:rect l="0" t="0" r="0" b="0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3843650" y="3008150"/>
              <a:ext cx="26975" cy="21900"/>
            </a:xfrm>
            <a:custGeom>
              <a:avLst/>
              <a:gdLst/>
              <a:ahLst/>
              <a:cxnLst/>
              <a:rect l="0" t="0" r="0" b="0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3990950" y="2931550"/>
              <a:ext cx="19375" cy="22750"/>
            </a:xfrm>
            <a:custGeom>
              <a:avLst/>
              <a:gdLst/>
              <a:ahLst/>
              <a:cxnLst/>
              <a:rect l="0" t="0" r="0" b="0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3964850" y="2903775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4104575" y="2989625"/>
              <a:ext cx="13500" cy="5075"/>
            </a:xfrm>
            <a:custGeom>
              <a:avLst/>
              <a:gdLst/>
              <a:ahLst/>
              <a:cxnLst/>
              <a:rect l="0" t="0" r="0" b="0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843650" y="2891150"/>
              <a:ext cx="46325" cy="13500"/>
            </a:xfrm>
            <a:custGeom>
              <a:avLst/>
              <a:gdLst/>
              <a:ahLst/>
              <a:cxnLst/>
              <a:rect l="0" t="0" r="0" b="0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3843650" y="3044350"/>
              <a:ext cx="101875" cy="60625"/>
            </a:xfrm>
            <a:custGeom>
              <a:avLst/>
              <a:gdLst/>
              <a:ahLst/>
              <a:cxnLst/>
              <a:rect l="0" t="0" r="0" b="0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3894150" y="2907150"/>
              <a:ext cx="63150" cy="58950"/>
            </a:xfrm>
            <a:custGeom>
              <a:avLst/>
              <a:gdLst/>
              <a:ahLst/>
              <a:cxnLst/>
              <a:rect l="0" t="0" r="0" b="0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3957275" y="2992150"/>
              <a:ext cx="20225" cy="25275"/>
            </a:xfrm>
            <a:custGeom>
              <a:avLst/>
              <a:gdLst/>
              <a:ahLst/>
              <a:cxnLst/>
              <a:rect l="0" t="0" r="0" b="0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3843650" y="2973650"/>
              <a:ext cx="82525" cy="63975"/>
            </a:xfrm>
            <a:custGeom>
              <a:avLst/>
              <a:gdLst/>
              <a:ahLst/>
              <a:cxnLst/>
              <a:rect l="0" t="0" r="0" b="0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4394975" y="3045175"/>
              <a:ext cx="14325" cy="19400"/>
            </a:xfrm>
            <a:custGeom>
              <a:avLst/>
              <a:gdLst/>
              <a:ahLst/>
              <a:cxnLst/>
              <a:rect l="0" t="0" r="0" b="0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4464000" y="2891150"/>
              <a:ext cx="55575" cy="53050"/>
            </a:xfrm>
            <a:custGeom>
              <a:avLst/>
              <a:gdLst/>
              <a:ahLst/>
              <a:cxnLst/>
              <a:rect l="0" t="0" r="0" b="0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4452200" y="2976175"/>
              <a:ext cx="5925" cy="17700"/>
            </a:xfrm>
            <a:custGeom>
              <a:avLst/>
              <a:gdLst/>
              <a:ahLst/>
              <a:cxnLst/>
              <a:rect l="0" t="0" r="0" b="0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4373075" y="3023300"/>
              <a:ext cx="61475" cy="60625"/>
            </a:xfrm>
            <a:custGeom>
              <a:avLst/>
              <a:gdLst/>
              <a:ahLst/>
              <a:cxnLst/>
              <a:rect l="0" t="0" r="0" b="0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7067375" y="4626750"/>
              <a:ext cx="59775" cy="239900"/>
            </a:xfrm>
            <a:custGeom>
              <a:avLst/>
              <a:gdLst/>
              <a:ahLst/>
              <a:cxnLst/>
              <a:rect l="0" t="0" r="0" b="0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4497650" y="2953450"/>
              <a:ext cx="8450" cy="58100"/>
            </a:xfrm>
            <a:custGeom>
              <a:avLst/>
              <a:gdLst/>
              <a:ahLst/>
              <a:cxnLst/>
              <a:rect l="0" t="0" r="0" b="0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4487550" y="3155450"/>
              <a:ext cx="68200" cy="7600"/>
            </a:xfrm>
            <a:custGeom>
              <a:avLst/>
              <a:gdLst/>
              <a:ahLst/>
              <a:cxnLst/>
              <a:rect l="0" t="0" r="0" b="0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4487550" y="3087275"/>
              <a:ext cx="58100" cy="60625"/>
            </a:xfrm>
            <a:custGeom>
              <a:avLst/>
              <a:gdLst/>
              <a:ahLst/>
              <a:cxnLst/>
              <a:rect l="0" t="0" r="0" b="0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4341950" y="3092325"/>
              <a:ext cx="63150" cy="59775"/>
            </a:xfrm>
            <a:custGeom>
              <a:avLst/>
              <a:gdLst/>
              <a:ahLst/>
              <a:cxnLst/>
              <a:rect l="0" t="0" r="0" b="0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4566675" y="2947550"/>
              <a:ext cx="64000" cy="60625"/>
            </a:xfrm>
            <a:custGeom>
              <a:avLst/>
              <a:gdLst/>
              <a:ahLst/>
              <a:cxnLst/>
              <a:rect l="0" t="0" r="0" b="0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4483350" y="3089800"/>
              <a:ext cx="8450" cy="58950"/>
            </a:xfrm>
            <a:custGeom>
              <a:avLst/>
              <a:gdLst/>
              <a:ahLst/>
              <a:cxnLst/>
              <a:rect l="0" t="0" r="0" b="0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4104575" y="2898725"/>
              <a:ext cx="64000" cy="59800"/>
            </a:xfrm>
            <a:custGeom>
              <a:avLst/>
              <a:gdLst/>
              <a:ahLst/>
              <a:cxnLst/>
              <a:rect l="0" t="0" r="0" b="0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4501875" y="3099900"/>
              <a:ext cx="22750" cy="12650"/>
            </a:xfrm>
            <a:custGeom>
              <a:avLst/>
              <a:gdLst/>
              <a:ahLst/>
              <a:cxnLst/>
              <a:rect l="0" t="0" r="0" b="0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5144925" y="2978700"/>
              <a:ext cx="56425" cy="56400"/>
            </a:xfrm>
            <a:custGeom>
              <a:avLst/>
              <a:gdLst/>
              <a:ahLst/>
              <a:cxnLst/>
              <a:rect l="0" t="0" r="0" b="0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4186225" y="3053600"/>
              <a:ext cx="17700" cy="26125"/>
            </a:xfrm>
            <a:custGeom>
              <a:avLst/>
              <a:gdLst/>
              <a:ahLst/>
              <a:cxnLst/>
              <a:rect l="0" t="0" r="0" b="0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127300" y="2927350"/>
              <a:ext cx="19400" cy="21900"/>
            </a:xfrm>
            <a:custGeom>
              <a:avLst/>
              <a:gdLst/>
              <a:ahLst/>
              <a:cxnLst/>
              <a:rect l="0" t="0" r="0" b="0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4232525" y="3029200"/>
              <a:ext cx="55575" cy="61475"/>
            </a:xfrm>
            <a:custGeom>
              <a:avLst/>
              <a:gdLst/>
              <a:ahLst/>
              <a:cxnLst/>
              <a:rect l="0" t="0" r="0" b="0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4146675" y="2967750"/>
              <a:ext cx="7600" cy="58100"/>
            </a:xfrm>
            <a:custGeom>
              <a:avLst/>
              <a:gdLst/>
              <a:ahLst/>
              <a:cxnLst/>
              <a:rect l="0" t="0" r="0" b="0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4160975" y="3030025"/>
              <a:ext cx="64850" cy="63175"/>
            </a:xfrm>
            <a:custGeom>
              <a:avLst/>
              <a:gdLst/>
              <a:ahLst/>
              <a:cxnLst/>
              <a:rect l="0" t="0" r="0" b="0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4328475" y="3051075"/>
              <a:ext cx="19375" cy="17700"/>
            </a:xfrm>
            <a:custGeom>
              <a:avLst/>
              <a:gdLst/>
              <a:ahLst/>
              <a:cxnLst/>
              <a:rect l="0" t="0" r="0" b="0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4254400" y="3051075"/>
              <a:ext cx="25275" cy="22750"/>
            </a:xfrm>
            <a:custGeom>
              <a:avLst/>
              <a:gdLst/>
              <a:ahLst/>
              <a:cxnLst/>
              <a:rect l="0" t="0" r="0" b="0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4365500" y="3115050"/>
              <a:ext cx="19400" cy="16850"/>
            </a:xfrm>
            <a:custGeom>
              <a:avLst/>
              <a:gdLst/>
              <a:ahLst/>
              <a:cxnLst/>
              <a:rect l="0" t="0" r="0" b="0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301550" y="3025825"/>
              <a:ext cx="64825" cy="60625"/>
            </a:xfrm>
            <a:custGeom>
              <a:avLst/>
              <a:gdLst/>
              <a:ahLst/>
              <a:cxnLst/>
              <a:rect l="0" t="0" r="0" b="0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19" name="Shape 1019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0" name="Shape 1020"/>
          <p:cNvSpPr txBox="1">
            <a:spLocks noGrp="1"/>
          </p:cNvSpPr>
          <p:nvPr>
            <p:ph type="body" idx="1"/>
          </p:nvPr>
        </p:nvSpPr>
        <p:spPr>
          <a:xfrm>
            <a:off x="1131725" y="1773150"/>
            <a:ext cx="33395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  <p:sp>
        <p:nvSpPr>
          <p:cNvPr id="1021" name="Shape 1021"/>
          <p:cNvSpPr txBox="1">
            <a:spLocks noGrp="1"/>
          </p:cNvSpPr>
          <p:nvPr>
            <p:ph type="body" idx="2"/>
          </p:nvPr>
        </p:nvSpPr>
        <p:spPr>
          <a:xfrm>
            <a:off x="4672553" y="1773150"/>
            <a:ext cx="3339599" cy="4642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2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buSzPct val="100000"/>
              <a:defRPr sz="2200"/>
            </a:lvl3pPr>
            <a:lvl4pPr lvl="3">
              <a:spcBef>
                <a:spcPts val="0"/>
              </a:spcBef>
              <a:buSzPct val="100000"/>
              <a:defRPr sz="2200"/>
            </a:lvl4pPr>
            <a:lvl5pPr lvl="4">
              <a:spcBef>
                <a:spcPts val="0"/>
              </a:spcBef>
              <a:buSzPct val="100000"/>
              <a:defRPr sz="2200"/>
            </a:lvl5pPr>
            <a:lvl6pPr lvl="5">
              <a:spcBef>
                <a:spcPts val="0"/>
              </a:spcBef>
              <a:buSzPct val="100000"/>
              <a:defRPr sz="2200"/>
            </a:lvl6pPr>
            <a:lvl7pPr lvl="6">
              <a:spcBef>
                <a:spcPts val="0"/>
              </a:spcBef>
              <a:buSzPct val="100000"/>
              <a:defRPr sz="2200"/>
            </a:lvl7pPr>
            <a:lvl8pPr lvl="7">
              <a:spcBef>
                <a:spcPts val="0"/>
              </a:spcBef>
              <a:buSzPct val="100000"/>
              <a:defRPr sz="2200"/>
            </a:lvl8pPr>
            <a:lvl9pPr lvl="8">
              <a:spcBef>
                <a:spcPts val="0"/>
              </a:spcBef>
              <a:buSzPct val="100000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Shape 1487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488" name="Shape 1488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9" name="Shape 1489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0" name="Shape 1490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1" name="Shape 1491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2" name="Shape 1492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3" name="Shape 1493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4" name="Shape 1494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5" name="Shape 1495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6" name="Shape 1496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7" name="Shape 1497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8" name="Shape 1498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9" name="Shape 1499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0" name="Shape 1500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1" name="Shape 1501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2" name="Shape 1502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3" name="Shape 1503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4" name="Shape 1504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5" name="Shape 1505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6" name="Shape 1506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7" name="Shape 1507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8" name="Shape 1508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9" name="Shape 1509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0" name="Shape 1510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1" name="Shape 1511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2" name="Shape 1512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3" name="Shape 1513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4" name="Shape 1514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5" name="Shape 1515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6" name="Shape 1516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7" name="Shape 1517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8" name="Shape 1518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9" name="Shape 1519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0" name="Shape 1520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1" name="Shape 1521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2" name="Shape 1522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3" name="Shape 1523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4" name="Shape 1524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5" name="Shape 1525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6" name="Shape 1526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7" name="Shape 1527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8" name="Shape 1528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9" name="Shape 1529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0" name="Shape 1530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1" name="Shape 1531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2" name="Shape 1532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3" name="Shape 1533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4" name="Shape 1534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5" name="Shape 1535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6" name="Shape 1536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7" name="Shape 1537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8" name="Shape 1538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9" name="Shape 1539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0" name="Shape 1540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1" name="Shape 1541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2" name="Shape 1542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3" name="Shape 1543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4" name="Shape 1544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5" name="Shape 1545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6" name="Shape 1546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7" name="Shape 1547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8" name="Shape 1548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9" name="Shape 1549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0" name="Shape 1550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1" name="Shape 1551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2" name="Shape 1552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3" name="Shape 1553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4" name="Shape 1554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5" name="Shape 1555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6" name="Shape 1556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7" name="Shape 1557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8" name="Shape 1558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9" name="Shape 1559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1" name="Shape 1561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2" name="Shape 1562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4" name="Shape 1564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5" name="Shape 1565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7" name="Shape 1567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F55D4B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Shape 1699"/>
          <p:cNvGrpSpPr/>
          <p:nvPr/>
        </p:nvGrpSpPr>
        <p:grpSpPr>
          <a:xfrm>
            <a:off x="1" y="4"/>
            <a:ext cx="9152064" cy="6864065"/>
            <a:chOff x="328725" y="238125"/>
            <a:chExt cx="3447625" cy="2585725"/>
          </a:xfrm>
        </p:grpSpPr>
        <p:sp>
          <p:nvSpPr>
            <p:cNvPr id="1700" name="Shape 1700"/>
            <p:cNvSpPr/>
            <p:nvPr/>
          </p:nvSpPr>
          <p:spPr>
            <a:xfrm>
              <a:off x="2397625" y="2721125"/>
              <a:ext cx="62300" cy="66525"/>
            </a:xfrm>
            <a:custGeom>
              <a:avLst/>
              <a:gdLst/>
              <a:ahLst/>
              <a:cxnLst/>
              <a:rect l="0" t="0" r="0" b="0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2424550" y="2739650"/>
              <a:ext cx="16850" cy="17700"/>
            </a:xfrm>
            <a:custGeom>
              <a:avLst/>
              <a:gdLst/>
              <a:ahLst/>
              <a:cxnLst/>
              <a:rect l="0" t="0" r="0" b="0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2276400" y="2759850"/>
              <a:ext cx="13500" cy="17700"/>
            </a:xfrm>
            <a:custGeom>
              <a:avLst/>
              <a:gdLst/>
              <a:ahLst/>
              <a:cxnLst/>
              <a:rect l="0" t="0" r="0" b="0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1523075" y="2675675"/>
              <a:ext cx="67375" cy="38750"/>
            </a:xfrm>
            <a:custGeom>
              <a:avLst/>
              <a:gdLst/>
              <a:ahLst/>
              <a:cxnLst/>
              <a:rect l="0" t="0" r="0" b="0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2347950" y="2750600"/>
              <a:ext cx="16025" cy="4225"/>
            </a:xfrm>
            <a:custGeom>
              <a:avLst/>
              <a:gdLst/>
              <a:ahLst/>
              <a:cxnLst/>
              <a:rect l="0" t="0" r="0" b="0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2319325" y="2720300"/>
              <a:ext cx="69900" cy="66500"/>
            </a:xfrm>
            <a:custGeom>
              <a:avLst/>
              <a:gdLst/>
              <a:ahLst/>
              <a:cxnLst/>
              <a:rect l="0" t="0" r="0" b="0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212827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2107225" y="2721125"/>
              <a:ext cx="60625" cy="64850"/>
            </a:xfrm>
            <a:custGeom>
              <a:avLst/>
              <a:gdLst/>
              <a:ahLst/>
              <a:cxnLst/>
              <a:rect l="0" t="0" r="0" b="0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2435500" y="2794350"/>
              <a:ext cx="61450" cy="29500"/>
            </a:xfrm>
            <a:custGeom>
              <a:avLst/>
              <a:gdLst/>
              <a:ahLst/>
              <a:cxnLst/>
              <a:rect l="0" t="0" r="0" b="0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25087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1546650" y="2770800"/>
              <a:ext cx="13500" cy="3375"/>
            </a:xfrm>
            <a:custGeom>
              <a:avLst/>
              <a:gdLst/>
              <a:ahLst/>
              <a:cxnLst/>
              <a:rect l="0" t="0" r="0" b="0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2251150" y="2724500"/>
              <a:ext cx="64850" cy="64000"/>
            </a:xfrm>
            <a:custGeom>
              <a:avLst/>
              <a:gdLst/>
              <a:ahLst/>
              <a:cxnLst/>
              <a:rect l="0" t="0" r="0" b="0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1522250" y="2724500"/>
              <a:ext cx="63150" cy="63150"/>
            </a:xfrm>
            <a:custGeom>
              <a:avLst/>
              <a:gdLst/>
              <a:ahLst/>
              <a:cxnLst/>
              <a:rect l="0" t="0" r="0" b="0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2179625" y="2722825"/>
              <a:ext cx="64825" cy="64825"/>
            </a:xfrm>
            <a:custGeom>
              <a:avLst/>
              <a:gdLst/>
              <a:ahLst/>
              <a:cxnLst/>
              <a:rect l="0" t="0" r="0" b="0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2205700" y="2761525"/>
              <a:ext cx="12650" cy="16025"/>
            </a:xfrm>
            <a:custGeom>
              <a:avLst/>
              <a:gdLst/>
              <a:ahLst/>
              <a:cxnLst/>
              <a:rect l="0" t="0" r="0" b="0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1545800" y="2757325"/>
              <a:ext cx="12650" cy="10125"/>
            </a:xfrm>
            <a:custGeom>
              <a:avLst/>
              <a:gdLst/>
              <a:ahLst/>
              <a:cxnLst/>
              <a:rect l="0" t="0" r="0" b="0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2287350" y="2795200"/>
              <a:ext cx="67350" cy="28650"/>
            </a:xfrm>
            <a:custGeom>
              <a:avLst/>
              <a:gdLst/>
              <a:ahLst/>
              <a:cxnLst/>
              <a:rect l="0" t="0" r="0" b="0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1692275" y="2759850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182525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2143425" y="2793525"/>
              <a:ext cx="64825" cy="30325"/>
            </a:xfrm>
            <a:custGeom>
              <a:avLst/>
              <a:gdLst/>
              <a:ahLst/>
              <a:cxnLst/>
              <a:rect l="0" t="0" r="0" b="0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2050825" y="2675675"/>
              <a:ext cx="69050" cy="41275"/>
            </a:xfrm>
            <a:custGeom>
              <a:avLst/>
              <a:gdLst/>
              <a:ahLst/>
              <a:cxnLst/>
              <a:rect l="0" t="0" r="0" b="0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1596325" y="2674000"/>
              <a:ext cx="67350" cy="42100"/>
            </a:xfrm>
            <a:custGeom>
              <a:avLst/>
              <a:gdLst/>
              <a:ahLst/>
              <a:cxnLst/>
              <a:rect l="0" t="0" r="0" b="0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2427925" y="2673150"/>
              <a:ext cx="69875" cy="43800"/>
            </a:xfrm>
            <a:custGeom>
              <a:avLst/>
              <a:gdLst/>
              <a:ahLst/>
              <a:cxnLst/>
              <a:rect l="0" t="0" r="0" b="0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220150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1668700" y="2721975"/>
              <a:ext cx="64825" cy="65675"/>
            </a:xfrm>
            <a:custGeom>
              <a:avLst/>
              <a:gdLst/>
              <a:ahLst/>
              <a:cxnLst/>
              <a:rect l="0" t="0" r="0" b="0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1669550" y="2675675"/>
              <a:ext cx="69875" cy="40425"/>
            </a:xfrm>
            <a:custGeom>
              <a:avLst/>
              <a:gdLst/>
              <a:ahLst/>
              <a:cxnLst/>
              <a:rect l="0" t="0" r="0" b="0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1704050" y="2795200"/>
              <a:ext cx="59775" cy="28650"/>
            </a:xfrm>
            <a:custGeom>
              <a:avLst/>
              <a:gdLst/>
              <a:ahLst/>
              <a:cxnLst/>
              <a:rect l="0" t="0" r="0" b="0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2215800" y="2793525"/>
              <a:ext cx="61475" cy="30325"/>
            </a:xfrm>
            <a:custGeom>
              <a:avLst/>
              <a:gdLst/>
              <a:ahLst/>
              <a:cxnLst/>
              <a:rect l="0" t="0" r="0" b="0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1746125" y="2674000"/>
              <a:ext cx="68225" cy="42100"/>
            </a:xfrm>
            <a:custGeom>
              <a:avLst/>
              <a:gdLst/>
              <a:ahLst/>
              <a:cxnLst/>
              <a:rect l="0" t="0" r="0" b="0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2278100" y="267400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2538175" y="2765750"/>
              <a:ext cx="24425" cy="11800"/>
            </a:xfrm>
            <a:custGeom>
              <a:avLst/>
              <a:gdLst/>
              <a:ahLst/>
              <a:cxnLst/>
              <a:rect l="0" t="0" r="0" b="0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250535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469150" y="2722825"/>
              <a:ext cx="103550" cy="64825"/>
            </a:xfrm>
            <a:custGeom>
              <a:avLst/>
              <a:gdLst/>
              <a:ahLst/>
              <a:cxnLst/>
              <a:rect l="0" t="0" r="0" b="0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1623250" y="2758175"/>
              <a:ext cx="9275" cy="17700"/>
            </a:xfrm>
            <a:custGeom>
              <a:avLst/>
              <a:gdLst/>
              <a:ahLst/>
              <a:cxnLst/>
              <a:rect l="0" t="0" r="0" b="0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2357200" y="2676525"/>
              <a:ext cx="66525" cy="41275"/>
            </a:xfrm>
            <a:custGeom>
              <a:avLst/>
              <a:gdLst/>
              <a:ahLst/>
              <a:cxnLst/>
              <a:rect l="0" t="0" r="0" b="0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1629975" y="2796050"/>
              <a:ext cx="64850" cy="27800"/>
            </a:xfrm>
            <a:custGeom>
              <a:avLst/>
              <a:gdLst/>
              <a:ahLst/>
              <a:cxnLst/>
              <a:rect l="0" t="0" r="0" b="0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1593800" y="2723650"/>
              <a:ext cx="62300" cy="64850"/>
            </a:xfrm>
            <a:custGeom>
              <a:avLst/>
              <a:gdLst/>
              <a:ahLst/>
              <a:cxnLst/>
              <a:rect l="0" t="0" r="0" b="0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2068500" y="2795200"/>
              <a:ext cx="62325" cy="28650"/>
            </a:xfrm>
            <a:custGeom>
              <a:avLst/>
              <a:gdLst/>
              <a:ahLst/>
              <a:cxnLst/>
              <a:rect l="0" t="0" r="0" b="0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1519725" y="2792675"/>
              <a:ext cx="106075" cy="31175"/>
            </a:xfrm>
            <a:custGeom>
              <a:avLst/>
              <a:gdLst/>
              <a:ahLst/>
              <a:cxnLst/>
              <a:rect l="0" t="0" r="0" b="0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2130800" y="2762375"/>
              <a:ext cx="11800" cy="13500"/>
            </a:xfrm>
            <a:custGeom>
              <a:avLst/>
              <a:gdLst/>
              <a:ahLst/>
              <a:cxnLst/>
              <a:rect l="0" t="0" r="0" b="0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1993600" y="2795200"/>
              <a:ext cx="62300" cy="28650"/>
            </a:xfrm>
            <a:custGeom>
              <a:avLst/>
              <a:gdLst/>
              <a:ahLst/>
              <a:cxnLst/>
              <a:rect l="0" t="0" r="0" b="0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731700" y="1357575"/>
              <a:ext cx="44650" cy="18550"/>
            </a:xfrm>
            <a:custGeom>
              <a:avLst/>
              <a:gdLst/>
              <a:ahLst/>
              <a:cxnLst/>
              <a:rect l="0" t="0" r="0" b="0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3708150" y="1295300"/>
              <a:ext cx="68200" cy="24425"/>
            </a:xfrm>
            <a:custGeom>
              <a:avLst/>
              <a:gdLst/>
              <a:ahLst/>
              <a:cxnLst/>
              <a:rect l="0" t="0" r="0" b="0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3718250" y="1315500"/>
              <a:ext cx="58100" cy="21900"/>
            </a:xfrm>
            <a:custGeom>
              <a:avLst/>
              <a:gdLst/>
              <a:ahLst/>
              <a:cxnLst/>
              <a:rect l="0" t="0" r="0" b="0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3741800" y="1396300"/>
              <a:ext cx="34550" cy="16000"/>
            </a:xfrm>
            <a:custGeom>
              <a:avLst/>
              <a:gdLst/>
              <a:ahLst/>
              <a:cxnLst/>
              <a:rect l="0" t="0" r="0" b="0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3708150" y="1270875"/>
              <a:ext cx="68200" cy="25275"/>
            </a:xfrm>
            <a:custGeom>
              <a:avLst/>
              <a:gdLst/>
              <a:ahLst/>
              <a:cxnLst/>
              <a:rect l="0" t="0" r="0" b="0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3733400" y="1377775"/>
              <a:ext cx="42950" cy="19375"/>
            </a:xfrm>
            <a:custGeom>
              <a:avLst/>
              <a:gdLst/>
              <a:ahLst/>
              <a:cxnLst/>
              <a:rect l="0" t="0" r="0" b="0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3340325" y="1364300"/>
              <a:ext cx="161625" cy="55575"/>
            </a:xfrm>
            <a:custGeom>
              <a:avLst/>
              <a:gdLst/>
              <a:ahLst/>
              <a:cxnLst/>
              <a:rect l="0" t="0" r="0" b="0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3405125" y="1533500"/>
              <a:ext cx="238225" cy="68200"/>
            </a:xfrm>
            <a:custGeom>
              <a:avLst/>
              <a:gdLst/>
              <a:ahLst/>
              <a:cxnLst/>
              <a:rect l="0" t="0" r="0" b="0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396900" y="2062925"/>
              <a:ext cx="184350" cy="760925"/>
            </a:xfrm>
            <a:custGeom>
              <a:avLst/>
              <a:gdLst/>
              <a:ahLst/>
              <a:cxnLst/>
              <a:rect l="0" t="0" r="0" b="0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328725" y="1041100"/>
              <a:ext cx="351000" cy="772700"/>
            </a:xfrm>
            <a:custGeom>
              <a:avLst/>
              <a:gdLst/>
              <a:ahLst/>
              <a:cxnLst/>
              <a:rect l="0" t="0" r="0" b="0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3187975" y="1455225"/>
              <a:ext cx="118700" cy="109425"/>
            </a:xfrm>
            <a:custGeom>
              <a:avLst/>
              <a:gdLst/>
              <a:ahLst/>
              <a:cxnLst/>
              <a:rect l="0" t="0" r="0" b="0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434775" y="1035200"/>
              <a:ext cx="10125" cy="11825"/>
            </a:xfrm>
            <a:custGeom>
              <a:avLst/>
              <a:gdLst/>
              <a:ahLst/>
              <a:cxnLst/>
              <a:rect l="0" t="0" r="0" b="0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577850" y="270950"/>
              <a:ext cx="194475" cy="158250"/>
            </a:xfrm>
            <a:custGeom>
              <a:avLst/>
              <a:gdLst/>
              <a:ahLst/>
              <a:cxnLst/>
              <a:rect l="0" t="0" r="0" b="0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328725" y="961125"/>
              <a:ext cx="417500" cy="928425"/>
            </a:xfrm>
            <a:custGeom>
              <a:avLst/>
              <a:gdLst/>
              <a:ahLst/>
              <a:cxnLst/>
              <a:rect l="0" t="0" r="0" b="0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554300" y="238125"/>
              <a:ext cx="479775" cy="203700"/>
            </a:xfrm>
            <a:custGeom>
              <a:avLst/>
              <a:gdLst/>
              <a:ahLst/>
              <a:cxnLst/>
              <a:rect l="0" t="0" r="0" b="0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812700" y="238125"/>
              <a:ext cx="198650" cy="136375"/>
            </a:xfrm>
            <a:custGeom>
              <a:avLst/>
              <a:gdLst/>
              <a:ahLst/>
              <a:cxnLst/>
              <a:rect l="0" t="0" r="0" b="0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3282250" y="332375"/>
              <a:ext cx="417500" cy="425925"/>
            </a:xfrm>
            <a:custGeom>
              <a:avLst/>
              <a:gdLst/>
              <a:ahLst/>
              <a:cxnLst/>
              <a:rect l="0" t="0" r="0" b="0"/>
              <a:pathLst>
                <a:path w="16700" h="17037" extrusionOk="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1163675" y="316400"/>
              <a:ext cx="196150" cy="86700"/>
            </a:xfrm>
            <a:custGeom>
              <a:avLst/>
              <a:gdLst/>
              <a:ahLst/>
              <a:cxnLst/>
              <a:rect l="0" t="0" r="0" b="0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1182200" y="340800"/>
              <a:ext cx="14325" cy="6750"/>
            </a:xfrm>
            <a:custGeom>
              <a:avLst/>
              <a:gdLst/>
              <a:ahLst/>
              <a:cxnLst/>
              <a:rect l="0" t="0" r="0" b="0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1322750" y="339950"/>
              <a:ext cx="7600" cy="38750"/>
            </a:xfrm>
            <a:custGeom>
              <a:avLst/>
              <a:gdLst/>
              <a:ahLst/>
              <a:cxnLst/>
              <a:rect l="0" t="0" r="0" b="0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1311825" y="347525"/>
              <a:ext cx="5900" cy="21075"/>
            </a:xfrm>
            <a:custGeom>
              <a:avLst/>
              <a:gdLst/>
              <a:ahLst/>
              <a:cxnLst/>
              <a:rect l="0" t="0" r="0" b="0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1075300" y="284400"/>
              <a:ext cx="87575" cy="75775"/>
            </a:xfrm>
            <a:custGeom>
              <a:avLst/>
              <a:gdLst/>
              <a:ahLst/>
              <a:cxnLst/>
              <a:rect l="0" t="0" r="0" b="0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3745175" y="1413975"/>
              <a:ext cx="31175" cy="15175"/>
            </a:xfrm>
            <a:custGeom>
              <a:avLst/>
              <a:gdLst/>
              <a:ahLst/>
              <a:cxnLst/>
              <a:rect l="0" t="0" r="0" b="0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3255300" y="2000625"/>
              <a:ext cx="521050" cy="741575"/>
            </a:xfrm>
            <a:custGeom>
              <a:avLst/>
              <a:gdLst/>
              <a:ahLst/>
              <a:cxnLst/>
              <a:rect l="0" t="0" r="0" b="0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3169450" y="1194275"/>
              <a:ext cx="606900" cy="726425"/>
            </a:xfrm>
            <a:custGeom>
              <a:avLst/>
              <a:gdLst/>
              <a:ahLst/>
              <a:cxnLst/>
              <a:rect l="0" t="0" r="0" b="0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1181350" y="352575"/>
              <a:ext cx="14350" cy="7600"/>
            </a:xfrm>
            <a:custGeom>
              <a:avLst/>
              <a:gdLst/>
              <a:ahLst/>
              <a:cxnLst/>
              <a:rect l="0" t="0" r="0" b="0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3756950" y="1480475"/>
              <a:ext cx="19400" cy="8425"/>
            </a:xfrm>
            <a:custGeom>
              <a:avLst/>
              <a:gdLst/>
              <a:ahLst/>
              <a:cxnLst/>
              <a:rect l="0" t="0" r="0" b="0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3750225" y="1433325"/>
              <a:ext cx="26125" cy="14325"/>
            </a:xfrm>
            <a:custGeom>
              <a:avLst/>
              <a:gdLst/>
              <a:ahLst/>
              <a:cxnLst/>
              <a:rect l="0" t="0" r="0" b="0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3766225" y="1498975"/>
              <a:ext cx="10125" cy="8450"/>
            </a:xfrm>
            <a:custGeom>
              <a:avLst/>
              <a:gdLst/>
              <a:ahLst/>
              <a:cxnLst/>
              <a:rect l="0" t="0" r="0" b="0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3769575" y="2203475"/>
              <a:ext cx="6775" cy="14350"/>
            </a:xfrm>
            <a:custGeom>
              <a:avLst/>
              <a:gdLst/>
              <a:ahLst/>
              <a:cxnLst/>
              <a:rect l="0" t="0" r="0" b="0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2059250" y="2761525"/>
              <a:ext cx="9275" cy="15175"/>
            </a:xfrm>
            <a:custGeom>
              <a:avLst/>
              <a:gdLst/>
              <a:ahLst/>
              <a:cxnLst/>
              <a:rect l="0" t="0" r="0" b="0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3767900" y="2217800"/>
              <a:ext cx="8450" cy="25275"/>
            </a:xfrm>
            <a:custGeom>
              <a:avLst/>
              <a:gdLst/>
              <a:ahLst/>
              <a:cxnLst/>
              <a:rect l="0" t="0" r="0" b="0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429725" y="2388650"/>
              <a:ext cx="132175" cy="129650"/>
            </a:xfrm>
            <a:custGeom>
              <a:avLst/>
              <a:gdLst/>
              <a:ahLst/>
              <a:cxnLst/>
              <a:rect l="0" t="0" r="0" b="0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1768875" y="2760700"/>
              <a:ext cx="12650" cy="16000"/>
            </a:xfrm>
            <a:custGeom>
              <a:avLst/>
              <a:gdLst/>
              <a:ahLst/>
              <a:cxnLst/>
              <a:rect l="0" t="0" r="0" b="0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1741075" y="2721975"/>
              <a:ext cx="61475" cy="64000"/>
            </a:xfrm>
            <a:custGeom>
              <a:avLst/>
              <a:gdLst/>
              <a:ahLst/>
              <a:cxnLst/>
              <a:rect l="0" t="0" r="0" b="0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1811800" y="2723650"/>
              <a:ext cx="68200" cy="64000"/>
            </a:xfrm>
            <a:custGeom>
              <a:avLst/>
              <a:gdLst/>
              <a:ahLst/>
              <a:cxnLst/>
              <a:rect l="0" t="0" r="0" b="0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1839575" y="2762375"/>
              <a:ext cx="14325" cy="16025"/>
            </a:xfrm>
            <a:custGeom>
              <a:avLst/>
              <a:gdLst/>
              <a:ahLst/>
              <a:cxnLst/>
              <a:rect l="0" t="0" r="0" b="0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1919525" y="2800250"/>
              <a:ext cx="4225" cy="23600"/>
            </a:xfrm>
            <a:custGeom>
              <a:avLst/>
              <a:gdLst/>
              <a:ahLst/>
              <a:cxnLst/>
              <a:rect l="0" t="0" r="0" b="0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1775600" y="2796875"/>
              <a:ext cx="64825" cy="26975"/>
            </a:xfrm>
            <a:custGeom>
              <a:avLst/>
              <a:gdLst/>
              <a:ahLst/>
              <a:cxnLst/>
              <a:rect l="0" t="0" r="0" b="0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528200" y="2421475"/>
              <a:ext cx="15175" cy="10125"/>
            </a:xfrm>
            <a:custGeom>
              <a:avLst/>
              <a:gdLst/>
              <a:ahLst/>
              <a:cxnLst/>
              <a:rect l="0" t="0" r="0" b="0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1885850" y="2721975"/>
              <a:ext cx="63150" cy="68200"/>
            </a:xfrm>
            <a:custGeom>
              <a:avLst/>
              <a:gdLst/>
              <a:ahLst/>
              <a:cxnLst/>
              <a:rect l="0" t="0" r="0" b="0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1984350" y="2761525"/>
              <a:ext cx="14325" cy="15175"/>
            </a:xfrm>
            <a:custGeom>
              <a:avLst/>
              <a:gdLst/>
              <a:ahLst/>
              <a:cxnLst/>
              <a:rect l="0" t="0" r="0" b="0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1973400" y="2674850"/>
              <a:ext cx="68200" cy="42100"/>
            </a:xfrm>
            <a:custGeom>
              <a:avLst/>
              <a:gdLst/>
              <a:ahLst/>
              <a:cxnLst/>
              <a:rect l="0" t="0" r="0" b="0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1915325" y="2794350"/>
              <a:ext cx="69050" cy="29500"/>
            </a:xfrm>
            <a:custGeom>
              <a:avLst/>
              <a:gdLst/>
              <a:ahLst/>
              <a:cxnLst/>
              <a:rect l="0" t="0" r="0" b="0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2033150" y="2721975"/>
              <a:ext cx="65675" cy="66525"/>
            </a:xfrm>
            <a:custGeom>
              <a:avLst/>
              <a:gdLst/>
              <a:ahLst/>
              <a:cxnLst/>
              <a:rect l="0" t="0" r="0" b="0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1913625" y="276405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1959075" y="2722825"/>
              <a:ext cx="63175" cy="66500"/>
            </a:xfrm>
            <a:custGeom>
              <a:avLst/>
              <a:gdLst/>
              <a:ahLst/>
              <a:cxnLst/>
              <a:rect l="0" t="0" r="0" b="0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1895950" y="2673150"/>
              <a:ext cx="69900" cy="43800"/>
            </a:xfrm>
            <a:custGeom>
              <a:avLst/>
              <a:gdLst/>
              <a:ahLst/>
              <a:cxnLst/>
              <a:rect l="0" t="0" r="0" b="0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9" name="Shape 1789"/>
            <p:cNvSpPr/>
            <p:nvPr/>
          </p:nvSpPr>
          <p:spPr>
            <a:xfrm>
              <a:off x="1847975" y="2798575"/>
              <a:ext cx="64000" cy="25275"/>
            </a:xfrm>
            <a:custGeom>
              <a:avLst/>
              <a:gdLst/>
              <a:ahLst/>
              <a:cxnLst/>
              <a:rect l="0" t="0" r="0" b="0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0" name="Shape 1790"/>
            <p:cNvSpPr/>
            <p:nvPr/>
          </p:nvSpPr>
          <p:spPr>
            <a:xfrm>
              <a:off x="457500" y="2411375"/>
              <a:ext cx="14325" cy="12650"/>
            </a:xfrm>
            <a:custGeom>
              <a:avLst/>
              <a:gdLst/>
              <a:ahLst/>
              <a:cxnLst/>
              <a:rect l="0" t="0" r="0" b="0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438125" y="2432425"/>
              <a:ext cx="19400" cy="6750"/>
            </a:xfrm>
            <a:custGeom>
              <a:avLst/>
              <a:gdLst/>
              <a:ahLst/>
              <a:cxnLst/>
              <a:rect l="0" t="0" r="0" b="0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408675" y="2075550"/>
              <a:ext cx="73250" cy="76625"/>
            </a:xfrm>
            <a:custGeom>
              <a:avLst/>
              <a:gdLst/>
              <a:ahLst/>
              <a:cxnLst/>
              <a:rect l="0" t="0" r="0" b="0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485275" y="2399600"/>
              <a:ext cx="6750" cy="16850"/>
            </a:xfrm>
            <a:custGeom>
              <a:avLst/>
              <a:gdLst/>
              <a:ahLst/>
              <a:cxnLst/>
              <a:rect l="0" t="0" r="0" b="0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483575" y="2424850"/>
              <a:ext cx="49700" cy="49700"/>
            </a:xfrm>
            <a:custGeom>
              <a:avLst/>
              <a:gdLst/>
              <a:ahLst/>
              <a:cxnLst/>
              <a:rect l="0" t="0" r="0" b="0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22300" y="2491350"/>
              <a:ext cx="9275" cy="6750"/>
            </a:xfrm>
            <a:custGeom>
              <a:avLst/>
              <a:gdLst/>
              <a:ahLst/>
              <a:cxnLst/>
              <a:rect l="0" t="0" r="0" b="0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19775" y="2663900"/>
              <a:ext cx="10125" cy="13500"/>
            </a:xfrm>
            <a:custGeom>
              <a:avLst/>
              <a:gdLst/>
              <a:ahLst/>
              <a:cxnLst/>
              <a:rect l="0" t="0" r="0" b="0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39975" y="2774150"/>
              <a:ext cx="9300" cy="11825"/>
            </a:xfrm>
            <a:custGeom>
              <a:avLst/>
              <a:gdLst/>
              <a:ahLst/>
              <a:cxnLst/>
              <a:rect l="0" t="0" r="0" b="0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29875" y="2721125"/>
              <a:ext cx="10975" cy="12650"/>
            </a:xfrm>
            <a:custGeom>
              <a:avLst/>
              <a:gdLst/>
              <a:ahLst/>
              <a:cxnLst/>
              <a:rect l="0" t="0" r="0" b="0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29025" y="2693350"/>
              <a:ext cx="10150" cy="11825"/>
            </a:xfrm>
            <a:custGeom>
              <a:avLst/>
              <a:gdLst/>
              <a:ahLst/>
              <a:cxnLst/>
              <a:rect l="0" t="0" r="0" b="0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1499525" y="2611700"/>
              <a:ext cx="1114425" cy="212150"/>
            </a:xfrm>
            <a:custGeom>
              <a:avLst/>
              <a:gdLst/>
              <a:ahLst/>
              <a:cxnLst/>
              <a:rect l="0" t="0" r="0" b="0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360575" y="2793525"/>
              <a:ext cx="64000" cy="30325"/>
            </a:xfrm>
            <a:custGeom>
              <a:avLst/>
              <a:gdLst/>
              <a:ahLst/>
              <a:cxnLst/>
              <a:rect l="0" t="0" r="0" b="0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36625" y="2751425"/>
              <a:ext cx="10125" cy="10125"/>
            </a:xfrm>
            <a:custGeom>
              <a:avLst/>
              <a:gdLst/>
              <a:ahLst/>
              <a:cxnLst/>
              <a:rect l="0" t="0" r="0" b="0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45875" y="2804450"/>
              <a:ext cx="9275" cy="14350"/>
            </a:xfrm>
            <a:custGeom>
              <a:avLst/>
              <a:gdLst/>
              <a:ahLst/>
              <a:cxnLst/>
              <a:rect l="0" t="0" r="0" b="0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117025" tIns="117025" rIns="117025" bIns="1170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31750" y="983100"/>
            <a:ext cx="6880499" cy="77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buClr>
                <a:srgbClr val="F55D4B"/>
              </a:buClr>
              <a:buSzPct val="100000"/>
              <a:buFont typeface="Amatic SC"/>
              <a:buNone/>
              <a:defRPr sz="2800" b="1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31750" y="1902800"/>
            <a:ext cx="6880499" cy="46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C3E50"/>
              </a:buClr>
              <a:buSzPct val="1000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48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360"/>
              </a:spcBef>
              <a:buClr>
                <a:srgbClr val="2C3E50"/>
              </a:buClr>
              <a:buSzPct val="100000"/>
              <a:buFont typeface="Merriweather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slidescarnival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Shape 1808"/>
          <p:cNvSpPr txBox="1">
            <a:spLocks noGrp="1"/>
          </p:cNvSpPr>
          <p:nvPr>
            <p:ph type="ctrTitle"/>
          </p:nvPr>
        </p:nvSpPr>
        <p:spPr>
          <a:xfrm>
            <a:off x="1841500" y="2477950"/>
            <a:ext cx="556864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sz="6000" dirty="0" smtClean="0">
                <a:latin typeface="Chalkduster" charset="0"/>
                <a:ea typeface="Chalkduster" charset="0"/>
                <a:cs typeface="Chalkduster" charset="0"/>
              </a:rPr>
              <a:t>Travelust</a:t>
            </a:r>
            <a:r>
              <a:rPr lang="vi-VN" sz="6000" dirty="0" smtClean="0">
                <a:latin typeface="Chalkduster" charset="0"/>
                <a:ea typeface="Chalkduster" charset="0"/>
                <a:cs typeface="Chalkduster" charset="0"/>
              </a:rPr>
              <a:t/>
            </a:r>
            <a:br>
              <a:rPr lang="vi-VN" sz="6000" dirty="0" smtClean="0">
                <a:latin typeface="Chalkduster" charset="0"/>
                <a:ea typeface="Chalkduster" charset="0"/>
                <a:cs typeface="Chalkduster" charset="0"/>
              </a:rPr>
            </a:br>
            <a:r>
              <a:rPr lang="vi-VN" sz="1800" dirty="0">
                <a:latin typeface="Chalkduster" charset="0"/>
                <a:ea typeface="Chalkduster" charset="0"/>
                <a:cs typeface="Chalkduster" charset="0"/>
              </a:rPr>
              <a:t> </a:t>
            </a:r>
            <a:r>
              <a:rPr lang="vi-VN" sz="1800" dirty="0" smtClean="0">
                <a:latin typeface="Chalkduster" charset="0"/>
                <a:ea typeface="Chalkduster" charset="0"/>
                <a:cs typeface="Chalkduster" charset="0"/>
              </a:rPr>
              <a:t>Share your journal with people all around the world</a:t>
            </a:r>
            <a:endParaRPr lang="en" sz="18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Shape 2062"/>
          <p:cNvSpPr/>
          <p:nvPr/>
        </p:nvSpPr>
        <p:spPr>
          <a:xfrm>
            <a:off x="3230547" y="1681850"/>
            <a:ext cx="2682899" cy="3583799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</a:p>
        </p:txBody>
      </p:sp>
      <p:sp>
        <p:nvSpPr>
          <p:cNvPr id="2063" name="Shape 2063"/>
          <p:cNvSpPr/>
          <p:nvPr/>
        </p:nvSpPr>
        <p:spPr>
          <a:xfrm>
            <a:off x="3026179" y="1287573"/>
            <a:ext cx="3091637" cy="437235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4" name="Shape 2064"/>
          <p:cNvSpPr txBox="1">
            <a:spLocks noGrp="1"/>
          </p:cNvSpPr>
          <p:nvPr>
            <p:ph type="body" idx="4294967295"/>
          </p:nvPr>
        </p:nvSpPr>
        <p:spPr>
          <a:xfrm>
            <a:off x="1969150" y="51187"/>
            <a:ext cx="4850100" cy="8381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Tablet Screen</a:t>
            </a:r>
            <a:endParaRPr lang="en" sz="3600" b="1" dirty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47" y="1619549"/>
            <a:ext cx="2682899" cy="36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/>
        </p:nvSpPr>
        <p:spPr>
          <a:xfrm>
            <a:off x="1006879" y="1229245"/>
            <a:ext cx="3091637" cy="437235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4" name="Shape 2064"/>
          <p:cNvSpPr txBox="1">
            <a:spLocks noGrp="1"/>
          </p:cNvSpPr>
          <p:nvPr>
            <p:ph type="body" idx="4294967295"/>
          </p:nvPr>
        </p:nvSpPr>
        <p:spPr>
          <a:xfrm>
            <a:off x="1969150" y="51187"/>
            <a:ext cx="4850100" cy="8381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Tablet Screen</a:t>
            </a:r>
            <a:endParaRPr lang="en" sz="3600" b="1" dirty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" name="Shape 2063"/>
          <p:cNvSpPr/>
          <p:nvPr/>
        </p:nvSpPr>
        <p:spPr>
          <a:xfrm>
            <a:off x="4969279" y="1229245"/>
            <a:ext cx="3091637" cy="437235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2" y="1625600"/>
            <a:ext cx="2702248" cy="356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13" y="1625600"/>
            <a:ext cx="2784367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/>
        </p:nvSpPr>
        <p:spPr>
          <a:xfrm>
            <a:off x="1006879" y="1229245"/>
            <a:ext cx="3091637" cy="437235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4" name="Shape 2064"/>
          <p:cNvSpPr txBox="1">
            <a:spLocks noGrp="1"/>
          </p:cNvSpPr>
          <p:nvPr>
            <p:ph type="body" idx="4294967295"/>
          </p:nvPr>
        </p:nvSpPr>
        <p:spPr>
          <a:xfrm>
            <a:off x="1969150" y="51187"/>
            <a:ext cx="4850100" cy="83811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Tablet Screen</a:t>
            </a:r>
            <a:endParaRPr lang="en" sz="3600" b="1" dirty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" name="Shape 2063"/>
          <p:cNvSpPr/>
          <p:nvPr/>
        </p:nvSpPr>
        <p:spPr>
          <a:xfrm>
            <a:off x="4969279" y="1229245"/>
            <a:ext cx="3091637" cy="437235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68" y="1625600"/>
            <a:ext cx="2734232" cy="3581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42" y="1625600"/>
            <a:ext cx="2681458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>
            <a:spLocks noGrp="1"/>
          </p:cNvSpPr>
          <p:nvPr>
            <p:ph type="body" idx="4294967295"/>
          </p:nvPr>
        </p:nvSpPr>
        <p:spPr>
          <a:xfrm>
            <a:off x="2204090" y="533051"/>
            <a:ext cx="48501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</a:t>
            </a:r>
            <a:r>
              <a:rPr lang="en-US" sz="3600" b="1" dirty="0" err="1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DeSKTOP</a:t>
            </a:r>
            <a:endParaRPr lang="en" sz="3600" dirty="0"/>
          </a:p>
        </p:txBody>
      </p:sp>
      <p:grpSp>
        <p:nvGrpSpPr>
          <p:cNvPr id="3" name="Group 2"/>
          <p:cNvGrpSpPr/>
          <p:nvPr/>
        </p:nvGrpSpPr>
        <p:grpSpPr>
          <a:xfrm>
            <a:off x="1904900" y="1594912"/>
            <a:ext cx="5453114" cy="4001794"/>
            <a:chOff x="2001786" y="820212"/>
            <a:chExt cx="5453114" cy="4001794"/>
          </a:xfrm>
        </p:grpSpPr>
        <p:sp>
          <p:nvSpPr>
            <p:cNvPr id="2070" name="Shape 2070"/>
            <p:cNvSpPr/>
            <p:nvPr/>
          </p:nvSpPr>
          <p:spPr>
            <a:xfrm>
              <a:off x="2001786" y="820212"/>
              <a:ext cx="5453114" cy="4001794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noFill/>
            <a:ln w="19050" cap="flat" cmpd="sng">
              <a:solidFill>
                <a:srgbClr val="F55D4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052" y="1032751"/>
              <a:ext cx="5025948" cy="3007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2750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>
            <a:spLocks noGrp="1"/>
          </p:cNvSpPr>
          <p:nvPr>
            <p:ph type="body" idx="4294967295"/>
          </p:nvPr>
        </p:nvSpPr>
        <p:spPr>
          <a:xfrm>
            <a:off x="2204090" y="533051"/>
            <a:ext cx="48501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</a:t>
            </a:r>
            <a:r>
              <a:rPr lang="en-US" sz="3600" b="1" dirty="0" err="1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DeSKTOP</a:t>
            </a:r>
            <a:endParaRPr lang="en" sz="3600" dirty="0"/>
          </a:p>
        </p:txBody>
      </p:sp>
      <p:sp>
        <p:nvSpPr>
          <p:cNvPr id="2070" name="Shape 2070"/>
          <p:cNvSpPr/>
          <p:nvPr/>
        </p:nvSpPr>
        <p:spPr>
          <a:xfrm>
            <a:off x="1904900" y="1594912"/>
            <a:ext cx="5346800" cy="40017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1807451"/>
            <a:ext cx="4958690" cy="30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7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>
            <a:spLocks noGrp="1"/>
          </p:cNvSpPr>
          <p:nvPr>
            <p:ph type="body" idx="4294967295"/>
          </p:nvPr>
        </p:nvSpPr>
        <p:spPr>
          <a:xfrm>
            <a:off x="2204090" y="533051"/>
            <a:ext cx="48501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</a:t>
            </a:r>
            <a:r>
              <a:rPr lang="en-US" sz="3600" b="1" dirty="0" err="1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DeSKTOP</a:t>
            </a:r>
            <a:endParaRPr lang="en" sz="3600" dirty="0"/>
          </a:p>
        </p:txBody>
      </p:sp>
      <p:sp>
        <p:nvSpPr>
          <p:cNvPr id="2070" name="Shape 2070"/>
          <p:cNvSpPr/>
          <p:nvPr/>
        </p:nvSpPr>
        <p:spPr>
          <a:xfrm>
            <a:off x="1904900" y="1594912"/>
            <a:ext cx="5453114" cy="40017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807450"/>
            <a:ext cx="5079980" cy="30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3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>
            <a:spLocks noGrp="1"/>
          </p:cNvSpPr>
          <p:nvPr>
            <p:ph type="body" idx="4294967295"/>
          </p:nvPr>
        </p:nvSpPr>
        <p:spPr>
          <a:xfrm>
            <a:off x="2204090" y="533051"/>
            <a:ext cx="48501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</a:t>
            </a:r>
            <a:r>
              <a:rPr lang="en-US" sz="3600" b="1" dirty="0" err="1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DeSKTOP</a:t>
            </a:r>
            <a:endParaRPr lang="en" sz="3600" dirty="0"/>
          </a:p>
        </p:txBody>
      </p:sp>
      <p:sp>
        <p:nvSpPr>
          <p:cNvPr id="2070" name="Shape 2070"/>
          <p:cNvSpPr/>
          <p:nvPr/>
        </p:nvSpPr>
        <p:spPr>
          <a:xfrm>
            <a:off x="1904900" y="1594912"/>
            <a:ext cx="5453114" cy="40017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807450"/>
            <a:ext cx="5067300" cy="30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Shape 2071"/>
          <p:cNvSpPr txBox="1">
            <a:spLocks noGrp="1"/>
          </p:cNvSpPr>
          <p:nvPr>
            <p:ph type="body" idx="4294967295"/>
          </p:nvPr>
        </p:nvSpPr>
        <p:spPr>
          <a:xfrm>
            <a:off x="2204090" y="533051"/>
            <a:ext cx="4850100" cy="127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</a:t>
            </a:r>
            <a:r>
              <a:rPr lang="en-US" sz="3600" b="1" dirty="0" err="1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DeSKTOP</a:t>
            </a:r>
            <a:endParaRPr lang="en" sz="3600" dirty="0"/>
          </a:p>
        </p:txBody>
      </p:sp>
      <p:sp>
        <p:nvSpPr>
          <p:cNvPr id="2070" name="Shape 2070"/>
          <p:cNvSpPr/>
          <p:nvPr/>
        </p:nvSpPr>
        <p:spPr>
          <a:xfrm>
            <a:off x="1904900" y="1594912"/>
            <a:ext cx="5453114" cy="400179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55D4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14" y="1807451"/>
            <a:ext cx="5075286" cy="30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5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89314" y="160168"/>
            <a:ext cx="607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UI/UX Design </a:t>
            </a:r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(Front-end)</a:t>
            </a:r>
            <a:endParaRPr lang="en-US" sz="3000" dirty="0">
              <a:solidFill>
                <a:srgbClr val="F65D4A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41929" y="851808"/>
            <a:ext cx="7394975" cy="708472"/>
            <a:chOff x="1241929" y="1450528"/>
            <a:chExt cx="7394975" cy="677108"/>
          </a:xfrm>
        </p:grpSpPr>
        <p:sp>
          <p:nvSpPr>
            <p:cNvPr id="5" name="TextBox 4"/>
            <p:cNvSpPr txBox="1"/>
            <p:nvPr/>
          </p:nvSpPr>
          <p:spPr>
            <a:xfrm>
              <a:off x="1536700" y="1450528"/>
              <a:ext cx="710020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etter Gothic Std" charset="0"/>
                  <a:ea typeface="Letter Gothic Std" charset="0"/>
                  <a:cs typeface="Letter Gothic Std" charset="0"/>
                </a:rPr>
                <a:t> 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Flat design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7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51958" y="1432344"/>
            <a:ext cx="7394975" cy="677107"/>
            <a:chOff x="1241929" y="1450528"/>
            <a:chExt cx="7394975" cy="647132"/>
          </a:xfrm>
        </p:grpSpPr>
        <p:sp>
          <p:nvSpPr>
            <p:cNvPr id="10" name="TextBox 9"/>
            <p:cNvSpPr txBox="1"/>
            <p:nvPr/>
          </p:nvSpPr>
          <p:spPr>
            <a:xfrm>
              <a:off x="1536700" y="1450528"/>
              <a:ext cx="7100204" cy="647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etter Gothic Std" charset="0"/>
                  <a:ea typeface="Letter Gothic Std" charset="0"/>
                  <a:cs typeface="Letter Gothic Std" charset="0"/>
                </a:rPr>
                <a:t> 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Mobile-first Responsive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11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931969"/>
            <a:ext cx="3086100" cy="4153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931969"/>
            <a:ext cx="3835400" cy="41534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04304" y="94952"/>
            <a:ext cx="607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UI/UX Design </a:t>
            </a:r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(Front-end)</a:t>
            </a:r>
            <a:endParaRPr lang="en-US" sz="3000" dirty="0">
              <a:solidFill>
                <a:srgbClr val="F65D4A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5176" y="648950"/>
            <a:ext cx="8214610" cy="1046440"/>
            <a:chOff x="1241929" y="1450528"/>
            <a:chExt cx="7394975" cy="1000115"/>
          </a:xfrm>
        </p:grpSpPr>
        <p:sp>
          <p:nvSpPr>
            <p:cNvPr id="10" name="TextBox 9"/>
            <p:cNvSpPr txBox="1"/>
            <p:nvPr/>
          </p:nvSpPr>
          <p:spPr>
            <a:xfrm>
              <a:off x="1536700" y="1450528"/>
              <a:ext cx="7100204" cy="100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etter Gothic Std" charset="0"/>
                  <a:ea typeface="Letter Gothic Std" charset="0"/>
                  <a:cs typeface="Letter Gothic Std" charset="0"/>
                </a:rPr>
                <a:t> 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Use AJAX and fetch API to create dynamic photo gallery 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11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04" y="1466746"/>
            <a:ext cx="6174907" cy="52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7"/>
        </a:solidFill>
        <a:effectLst/>
      </p:bgPr>
    </p:bg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Shape 1822"/>
          <p:cNvSpPr txBox="1">
            <a:spLocks noGrp="1"/>
          </p:cNvSpPr>
          <p:nvPr>
            <p:ph type="ctrTitle" idx="4294967295"/>
          </p:nvPr>
        </p:nvSpPr>
        <p:spPr>
          <a:xfrm>
            <a:off x="1715250" y="1330313"/>
            <a:ext cx="57135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>
                <a:latin typeface="Chalkduster" charset="0"/>
                <a:ea typeface="Chalkduster" charset="0"/>
                <a:cs typeface="Chalkduster" charset="0"/>
              </a:rPr>
              <a:t>He</a:t>
            </a:r>
            <a:r>
              <a:rPr lang="vi-VN" sz="4800" dirty="0" smtClean="0">
                <a:latin typeface="Chalkduster" charset="0"/>
                <a:ea typeface="Chalkduster" charset="0"/>
                <a:cs typeface="Chalkduster" charset="0"/>
              </a:rPr>
              <a:t>llo</a:t>
            </a:r>
            <a:r>
              <a:rPr lang="en" sz="4800" dirty="0" smtClean="0">
                <a:latin typeface="Chalkduster" charset="0"/>
                <a:ea typeface="Chalkduster" charset="0"/>
                <a:cs typeface="Chalkduster" charset="0"/>
              </a:rPr>
              <a:t>!</a:t>
            </a:r>
            <a:endParaRPr lang="en" sz="48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1823" name="Shape 1823"/>
          <p:cNvSpPr txBox="1">
            <a:spLocks noGrp="1"/>
          </p:cNvSpPr>
          <p:nvPr>
            <p:ph type="subTitle" idx="4294967295"/>
          </p:nvPr>
        </p:nvSpPr>
        <p:spPr>
          <a:xfrm>
            <a:off x="1715250" y="2457935"/>
            <a:ext cx="5713500" cy="104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vi-VN" sz="3600" b="1" dirty="0" smtClean="0">
                <a:latin typeface="OCR A Std" charset="0"/>
                <a:ea typeface="OCR A Std" charset="0"/>
                <a:cs typeface="OCR A Std" charset="0"/>
              </a:rPr>
              <a:t>Our team member:</a:t>
            </a:r>
            <a:endParaRPr lang="en" sz="3600" b="1" dirty="0">
              <a:latin typeface="OCR A Std" charset="0"/>
              <a:ea typeface="OCR A Std" charset="0"/>
              <a:cs typeface="OCR A Std" charset="0"/>
            </a:endParaRPr>
          </a:p>
        </p:txBody>
      </p:sp>
      <p:sp>
        <p:nvSpPr>
          <p:cNvPr id="1824" name="Shape 1824"/>
          <p:cNvSpPr txBox="1">
            <a:spLocks noGrp="1"/>
          </p:cNvSpPr>
          <p:nvPr>
            <p:ph type="body" idx="4294967295"/>
          </p:nvPr>
        </p:nvSpPr>
        <p:spPr>
          <a:xfrm>
            <a:off x="1715250" y="3360498"/>
            <a:ext cx="5713500" cy="2743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vi-VN" sz="3200" dirty="0" smtClean="0">
                <a:solidFill>
                  <a:schemeClr val="tx2">
                    <a:lumMod val="50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Long Vu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vi-VN" sz="3200" dirty="0" smtClean="0">
                <a:solidFill>
                  <a:schemeClr val="tx2">
                    <a:lumMod val="50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Phuc Ho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vi-VN" sz="3200" dirty="0" smtClean="0">
                <a:solidFill>
                  <a:schemeClr val="tx2">
                    <a:lumMod val="50000"/>
                  </a:schemeClr>
                </a:solidFill>
                <a:latin typeface="Chalkduster" charset="0"/>
                <a:ea typeface="Chalkduster" charset="0"/>
                <a:cs typeface="Chalkduster" charset="0"/>
              </a:rPr>
              <a:t>Joonas Lassila</a:t>
            </a:r>
            <a:endParaRPr lang="en" sz="3200" dirty="0">
              <a:solidFill>
                <a:schemeClr val="tx2">
                  <a:lumMod val="50000"/>
                </a:schemeClr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4304" y="94952"/>
            <a:ext cx="6070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UI/UX Design </a:t>
            </a:r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(Front-end)</a:t>
            </a:r>
            <a:endParaRPr lang="en-US" sz="3000" dirty="0">
              <a:solidFill>
                <a:srgbClr val="F65D4A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5176" y="648950"/>
            <a:ext cx="8214610" cy="1046440"/>
            <a:chOff x="1241929" y="1450528"/>
            <a:chExt cx="7394975" cy="1000115"/>
          </a:xfrm>
        </p:grpSpPr>
        <p:sp>
          <p:nvSpPr>
            <p:cNvPr id="6" name="TextBox 5"/>
            <p:cNvSpPr txBox="1"/>
            <p:nvPr/>
          </p:nvSpPr>
          <p:spPr>
            <a:xfrm>
              <a:off x="1536700" y="1450528"/>
              <a:ext cx="7100204" cy="1000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Letter Gothic Std" charset="0"/>
                  <a:ea typeface="Letter Gothic Std" charset="0"/>
                  <a:cs typeface="Letter Gothic Std" charset="0"/>
                </a:rPr>
                <a:t> 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Use AJAX and </a:t>
              </a:r>
              <a:r>
                <a:rPr lang="en-US" sz="2400" b="1" dirty="0" err="1" smtClean="0">
                  <a:latin typeface="Letter Gothic Std" charset="0"/>
                  <a:ea typeface="Letter Gothic Std" charset="0"/>
                  <a:cs typeface="Letter Gothic Std" charset="0"/>
                </a:rPr>
                <a:t>XMLHttpRequest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to upload photo to server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7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6" y="1988071"/>
            <a:ext cx="8127278" cy="35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0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5074" y="152816"/>
            <a:ext cx="2933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 Back-end</a:t>
            </a:r>
            <a:endParaRPr lang="en-US" sz="3000" dirty="0">
              <a:solidFill>
                <a:srgbClr val="F65D4A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02" y="2998033"/>
            <a:ext cx="8585200" cy="34671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9302" y="706812"/>
            <a:ext cx="8214610" cy="1046440"/>
            <a:chOff x="1241929" y="1450528"/>
            <a:chExt cx="7394975" cy="874366"/>
          </a:xfrm>
        </p:grpSpPr>
        <p:sp>
          <p:nvSpPr>
            <p:cNvPr id="7" name="TextBox 6"/>
            <p:cNvSpPr txBox="1"/>
            <p:nvPr/>
          </p:nvSpPr>
          <p:spPr>
            <a:xfrm>
              <a:off x="1536700" y="1450528"/>
              <a:ext cx="7100204" cy="87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latin typeface="Letter Gothic Std" charset="0"/>
                  <a:ea typeface="Letter Gothic Std" charset="0"/>
                  <a:cs typeface="Letter Gothic Std" charset="0"/>
                </a:rPr>
                <a:t>EmailSession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Bean is used for sending confirm email for user who registered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8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9302" y="1709984"/>
            <a:ext cx="8214610" cy="1046440"/>
            <a:chOff x="1241929" y="1450528"/>
            <a:chExt cx="7394975" cy="648467"/>
          </a:xfrm>
        </p:grpSpPr>
        <p:sp>
          <p:nvSpPr>
            <p:cNvPr id="10" name="TextBox 9"/>
            <p:cNvSpPr txBox="1"/>
            <p:nvPr/>
          </p:nvSpPr>
          <p:spPr>
            <a:xfrm>
              <a:off x="1536700" y="1450528"/>
              <a:ext cx="7100204" cy="648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latin typeface="Letter Gothic Std" charset="0"/>
                  <a:ea typeface="Letter Gothic Std" charset="0"/>
                  <a:cs typeface="Letter Gothic Std" charset="0"/>
                </a:rPr>
                <a:t>SessionBean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is used for interacting with database 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11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434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5074" y="152816"/>
            <a:ext cx="2933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 Back-end</a:t>
            </a:r>
            <a:endParaRPr lang="en-US" sz="3000" dirty="0">
              <a:solidFill>
                <a:srgbClr val="F65D4A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29302" y="706812"/>
            <a:ext cx="8214610" cy="1046440"/>
            <a:chOff x="1241929" y="1450528"/>
            <a:chExt cx="7394975" cy="874366"/>
          </a:xfrm>
        </p:grpSpPr>
        <p:sp>
          <p:nvSpPr>
            <p:cNvPr id="7" name="TextBox 6"/>
            <p:cNvSpPr txBox="1"/>
            <p:nvPr/>
          </p:nvSpPr>
          <p:spPr>
            <a:xfrm>
              <a:off x="1536700" y="1450528"/>
              <a:ext cx="7100204" cy="87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latin typeface="Letter Gothic Std" charset="0"/>
                  <a:ea typeface="Letter Gothic Std" charset="0"/>
                  <a:cs typeface="Letter Gothic Std" charset="0"/>
                </a:rPr>
                <a:t>EntityBeans</a:t>
              </a:r>
              <a:r>
                <a:rPr lang="en-US" sz="24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which are equivalent to tables in the database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8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1" y="1796985"/>
            <a:ext cx="7071388" cy="40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1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45074" y="152816"/>
            <a:ext cx="2933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65D4A"/>
                </a:solidFill>
                <a:latin typeface="Chalkduster" charset="0"/>
                <a:ea typeface="Chalkduster" charset="0"/>
                <a:cs typeface="Chalkduster" charset="0"/>
              </a:rPr>
              <a:t> Back-end</a:t>
            </a:r>
            <a:endParaRPr lang="en-US" sz="3000" dirty="0">
              <a:solidFill>
                <a:srgbClr val="F65D4A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2227" y="1082649"/>
            <a:ext cx="8214610" cy="1046440"/>
            <a:chOff x="1241929" y="1463958"/>
            <a:chExt cx="7394975" cy="874366"/>
          </a:xfrm>
        </p:grpSpPr>
        <p:sp>
          <p:nvSpPr>
            <p:cNvPr id="7" name="TextBox 6"/>
            <p:cNvSpPr txBox="1"/>
            <p:nvPr/>
          </p:nvSpPr>
          <p:spPr>
            <a:xfrm>
              <a:off x="1536700" y="1463958"/>
              <a:ext cx="7100204" cy="87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With JAX-RS and Jersey, this </a:t>
              </a:r>
              <a:r>
                <a:rPr lang="en-US" sz="2400" dirty="0" err="1" smtClean="0"/>
                <a:t>RestfulService</a:t>
              </a:r>
              <a:r>
                <a:rPr lang="en-US" sz="2400" dirty="0" smtClean="0"/>
                <a:t> handles request from web tier</a:t>
              </a:r>
              <a:endParaRPr lang="en-US" sz="2400" dirty="0" smtClean="0"/>
            </a:p>
            <a:p>
              <a:endParaRPr lang="en-US" dirty="0"/>
            </a:p>
          </p:txBody>
        </p:sp>
        <p:sp>
          <p:nvSpPr>
            <p:cNvPr id="8" name="Shape 2120"/>
            <p:cNvSpPr/>
            <p:nvPr/>
          </p:nvSpPr>
          <p:spPr>
            <a:xfrm>
              <a:off x="1241929" y="1540434"/>
              <a:ext cx="294771" cy="297696"/>
            </a:xfrm>
            <a:custGeom>
              <a:avLst/>
              <a:gdLst/>
              <a:ahLst/>
              <a:cxnLst/>
              <a:rect l="0" t="0" r="0" b="0"/>
              <a:pathLst>
                <a:path w="17228" h="17399" extrusionOk="0">
                  <a:moveTo>
                    <a:pt x="14162" y="439"/>
                  </a:moveTo>
                  <a:lnTo>
                    <a:pt x="14478" y="512"/>
                  </a:lnTo>
                  <a:lnTo>
                    <a:pt x="14794" y="609"/>
                  </a:lnTo>
                  <a:lnTo>
                    <a:pt x="15111" y="755"/>
                  </a:lnTo>
                  <a:lnTo>
                    <a:pt x="15403" y="925"/>
                  </a:lnTo>
                  <a:lnTo>
                    <a:pt x="15670" y="1120"/>
                  </a:lnTo>
                  <a:lnTo>
                    <a:pt x="15914" y="1315"/>
                  </a:lnTo>
                  <a:lnTo>
                    <a:pt x="16108" y="1534"/>
                  </a:lnTo>
                  <a:lnTo>
                    <a:pt x="15987" y="1558"/>
                  </a:lnTo>
                  <a:lnTo>
                    <a:pt x="15889" y="1607"/>
                  </a:lnTo>
                  <a:lnTo>
                    <a:pt x="15816" y="1655"/>
                  </a:lnTo>
                  <a:lnTo>
                    <a:pt x="15792" y="1680"/>
                  </a:lnTo>
                  <a:lnTo>
                    <a:pt x="15768" y="1728"/>
                  </a:lnTo>
                  <a:lnTo>
                    <a:pt x="15768" y="1777"/>
                  </a:lnTo>
                  <a:lnTo>
                    <a:pt x="15792" y="1826"/>
                  </a:lnTo>
                  <a:lnTo>
                    <a:pt x="15865" y="1850"/>
                  </a:lnTo>
                  <a:lnTo>
                    <a:pt x="15938" y="1874"/>
                  </a:lnTo>
                  <a:lnTo>
                    <a:pt x="16230" y="1874"/>
                  </a:lnTo>
                  <a:lnTo>
                    <a:pt x="16352" y="1850"/>
                  </a:lnTo>
                  <a:lnTo>
                    <a:pt x="16546" y="2166"/>
                  </a:lnTo>
                  <a:lnTo>
                    <a:pt x="16254" y="2142"/>
                  </a:lnTo>
                  <a:lnTo>
                    <a:pt x="16011" y="2142"/>
                  </a:lnTo>
                  <a:lnTo>
                    <a:pt x="15987" y="2166"/>
                  </a:lnTo>
                  <a:lnTo>
                    <a:pt x="15987" y="2191"/>
                  </a:lnTo>
                  <a:lnTo>
                    <a:pt x="16133" y="2312"/>
                  </a:lnTo>
                  <a:lnTo>
                    <a:pt x="16303" y="2410"/>
                  </a:lnTo>
                  <a:lnTo>
                    <a:pt x="16473" y="2458"/>
                  </a:lnTo>
                  <a:lnTo>
                    <a:pt x="16668" y="2507"/>
                  </a:lnTo>
                  <a:lnTo>
                    <a:pt x="16717" y="2750"/>
                  </a:lnTo>
                  <a:lnTo>
                    <a:pt x="16741" y="2994"/>
                  </a:lnTo>
                  <a:lnTo>
                    <a:pt x="16522" y="2872"/>
                  </a:lnTo>
                  <a:lnTo>
                    <a:pt x="16352" y="2799"/>
                  </a:lnTo>
                  <a:lnTo>
                    <a:pt x="16181" y="2702"/>
                  </a:lnTo>
                  <a:lnTo>
                    <a:pt x="16011" y="2653"/>
                  </a:lnTo>
                  <a:lnTo>
                    <a:pt x="15792" y="2653"/>
                  </a:lnTo>
                  <a:lnTo>
                    <a:pt x="15768" y="2677"/>
                  </a:lnTo>
                  <a:lnTo>
                    <a:pt x="15768" y="2702"/>
                  </a:lnTo>
                  <a:lnTo>
                    <a:pt x="15768" y="2726"/>
                  </a:lnTo>
                  <a:lnTo>
                    <a:pt x="15889" y="2872"/>
                  </a:lnTo>
                  <a:lnTo>
                    <a:pt x="16035" y="2994"/>
                  </a:lnTo>
                  <a:lnTo>
                    <a:pt x="16327" y="3213"/>
                  </a:lnTo>
                  <a:lnTo>
                    <a:pt x="16522" y="3334"/>
                  </a:lnTo>
                  <a:lnTo>
                    <a:pt x="16619" y="3407"/>
                  </a:lnTo>
                  <a:lnTo>
                    <a:pt x="16717" y="3456"/>
                  </a:lnTo>
                  <a:lnTo>
                    <a:pt x="16692" y="3651"/>
                  </a:lnTo>
                  <a:lnTo>
                    <a:pt x="16619" y="3845"/>
                  </a:lnTo>
                  <a:lnTo>
                    <a:pt x="16400" y="3602"/>
                  </a:lnTo>
                  <a:lnTo>
                    <a:pt x="16133" y="3407"/>
                  </a:lnTo>
                  <a:lnTo>
                    <a:pt x="15987" y="3310"/>
                  </a:lnTo>
                  <a:lnTo>
                    <a:pt x="15841" y="3237"/>
                  </a:lnTo>
                  <a:lnTo>
                    <a:pt x="15695" y="3188"/>
                  </a:lnTo>
                  <a:lnTo>
                    <a:pt x="15524" y="3164"/>
                  </a:lnTo>
                  <a:lnTo>
                    <a:pt x="15476" y="3188"/>
                  </a:lnTo>
                  <a:lnTo>
                    <a:pt x="15476" y="3213"/>
                  </a:lnTo>
                  <a:lnTo>
                    <a:pt x="15476" y="3237"/>
                  </a:lnTo>
                  <a:lnTo>
                    <a:pt x="15500" y="3261"/>
                  </a:lnTo>
                  <a:lnTo>
                    <a:pt x="15597" y="3359"/>
                  </a:lnTo>
                  <a:lnTo>
                    <a:pt x="15695" y="3432"/>
                  </a:lnTo>
                  <a:lnTo>
                    <a:pt x="15987" y="3699"/>
                  </a:lnTo>
                  <a:lnTo>
                    <a:pt x="16230" y="3918"/>
                  </a:lnTo>
                  <a:lnTo>
                    <a:pt x="16449" y="4162"/>
                  </a:lnTo>
                  <a:lnTo>
                    <a:pt x="16473" y="4186"/>
                  </a:lnTo>
                  <a:lnTo>
                    <a:pt x="16254" y="4526"/>
                  </a:lnTo>
                  <a:lnTo>
                    <a:pt x="16206" y="4453"/>
                  </a:lnTo>
                  <a:lnTo>
                    <a:pt x="16133" y="4380"/>
                  </a:lnTo>
                  <a:lnTo>
                    <a:pt x="15962" y="4259"/>
                  </a:lnTo>
                  <a:lnTo>
                    <a:pt x="15646" y="4040"/>
                  </a:lnTo>
                  <a:lnTo>
                    <a:pt x="15403" y="3821"/>
                  </a:lnTo>
                  <a:lnTo>
                    <a:pt x="15159" y="3626"/>
                  </a:lnTo>
                  <a:lnTo>
                    <a:pt x="15111" y="3626"/>
                  </a:lnTo>
                  <a:lnTo>
                    <a:pt x="15062" y="3651"/>
                  </a:lnTo>
                  <a:lnTo>
                    <a:pt x="15013" y="3724"/>
                  </a:lnTo>
                  <a:lnTo>
                    <a:pt x="15013" y="3821"/>
                  </a:lnTo>
                  <a:lnTo>
                    <a:pt x="15013" y="3894"/>
                  </a:lnTo>
                  <a:lnTo>
                    <a:pt x="15038" y="3991"/>
                  </a:lnTo>
                  <a:lnTo>
                    <a:pt x="15135" y="4137"/>
                  </a:lnTo>
                  <a:lnTo>
                    <a:pt x="15257" y="4283"/>
                  </a:lnTo>
                  <a:lnTo>
                    <a:pt x="15427" y="4453"/>
                  </a:lnTo>
                  <a:lnTo>
                    <a:pt x="15622" y="4599"/>
                  </a:lnTo>
                  <a:lnTo>
                    <a:pt x="15816" y="4745"/>
                  </a:lnTo>
                  <a:lnTo>
                    <a:pt x="15914" y="4818"/>
                  </a:lnTo>
                  <a:lnTo>
                    <a:pt x="16011" y="4843"/>
                  </a:lnTo>
                  <a:lnTo>
                    <a:pt x="15792" y="5135"/>
                  </a:lnTo>
                  <a:lnTo>
                    <a:pt x="14867" y="4162"/>
                  </a:lnTo>
                  <a:lnTo>
                    <a:pt x="13967" y="3213"/>
                  </a:lnTo>
                  <a:lnTo>
                    <a:pt x="13505" y="2750"/>
                  </a:lnTo>
                  <a:lnTo>
                    <a:pt x="13018" y="2288"/>
                  </a:lnTo>
                  <a:lnTo>
                    <a:pt x="12531" y="1850"/>
                  </a:lnTo>
                  <a:lnTo>
                    <a:pt x="12021" y="1461"/>
                  </a:lnTo>
                  <a:lnTo>
                    <a:pt x="12021" y="1388"/>
                  </a:lnTo>
                  <a:lnTo>
                    <a:pt x="12118" y="1315"/>
                  </a:lnTo>
                  <a:lnTo>
                    <a:pt x="12215" y="1242"/>
                  </a:lnTo>
                  <a:lnTo>
                    <a:pt x="12385" y="1047"/>
                  </a:lnTo>
                  <a:lnTo>
                    <a:pt x="12629" y="852"/>
                  </a:lnTo>
                  <a:lnTo>
                    <a:pt x="12921" y="682"/>
                  </a:lnTo>
                  <a:lnTo>
                    <a:pt x="13213" y="560"/>
                  </a:lnTo>
                  <a:lnTo>
                    <a:pt x="13505" y="463"/>
                  </a:lnTo>
                  <a:lnTo>
                    <a:pt x="13675" y="439"/>
                  </a:lnTo>
                  <a:close/>
                  <a:moveTo>
                    <a:pt x="11753" y="1704"/>
                  </a:moveTo>
                  <a:lnTo>
                    <a:pt x="11826" y="1850"/>
                  </a:lnTo>
                  <a:lnTo>
                    <a:pt x="11948" y="1972"/>
                  </a:lnTo>
                  <a:lnTo>
                    <a:pt x="12093" y="2069"/>
                  </a:lnTo>
                  <a:lnTo>
                    <a:pt x="12385" y="2288"/>
                  </a:lnTo>
                  <a:lnTo>
                    <a:pt x="12677" y="2531"/>
                  </a:lnTo>
                  <a:lnTo>
                    <a:pt x="12945" y="2823"/>
                  </a:lnTo>
                  <a:lnTo>
                    <a:pt x="13480" y="3383"/>
                  </a:lnTo>
                  <a:lnTo>
                    <a:pt x="14478" y="4453"/>
                  </a:lnTo>
                  <a:lnTo>
                    <a:pt x="15500" y="5500"/>
                  </a:lnTo>
                  <a:lnTo>
                    <a:pt x="15111" y="5962"/>
                  </a:lnTo>
                  <a:lnTo>
                    <a:pt x="14600" y="5500"/>
                  </a:lnTo>
                  <a:lnTo>
                    <a:pt x="14113" y="5013"/>
                  </a:lnTo>
                  <a:lnTo>
                    <a:pt x="13213" y="4016"/>
                  </a:lnTo>
                  <a:lnTo>
                    <a:pt x="12750" y="3529"/>
                  </a:lnTo>
                  <a:lnTo>
                    <a:pt x="12264" y="3018"/>
                  </a:lnTo>
                  <a:lnTo>
                    <a:pt x="11777" y="2556"/>
                  </a:lnTo>
                  <a:lnTo>
                    <a:pt x="11266" y="2093"/>
                  </a:lnTo>
                  <a:lnTo>
                    <a:pt x="11753" y="1704"/>
                  </a:lnTo>
                  <a:close/>
                  <a:moveTo>
                    <a:pt x="13724" y="5232"/>
                  </a:moveTo>
                  <a:lnTo>
                    <a:pt x="14235" y="5767"/>
                  </a:lnTo>
                  <a:lnTo>
                    <a:pt x="14794" y="6278"/>
                  </a:lnTo>
                  <a:lnTo>
                    <a:pt x="14575" y="6497"/>
                  </a:lnTo>
                  <a:lnTo>
                    <a:pt x="14259" y="6278"/>
                  </a:lnTo>
                  <a:lnTo>
                    <a:pt x="13967" y="6035"/>
                  </a:lnTo>
                  <a:lnTo>
                    <a:pt x="13699" y="5792"/>
                  </a:lnTo>
                  <a:lnTo>
                    <a:pt x="13432" y="5573"/>
                  </a:lnTo>
                  <a:lnTo>
                    <a:pt x="13724" y="5232"/>
                  </a:lnTo>
                  <a:close/>
                  <a:moveTo>
                    <a:pt x="13261" y="5767"/>
                  </a:moveTo>
                  <a:lnTo>
                    <a:pt x="13359" y="5913"/>
                  </a:lnTo>
                  <a:lnTo>
                    <a:pt x="13456" y="6059"/>
                  </a:lnTo>
                  <a:lnTo>
                    <a:pt x="13724" y="6303"/>
                  </a:lnTo>
                  <a:lnTo>
                    <a:pt x="13991" y="6546"/>
                  </a:lnTo>
                  <a:lnTo>
                    <a:pt x="14137" y="6668"/>
                  </a:lnTo>
                  <a:lnTo>
                    <a:pt x="14308" y="6765"/>
                  </a:lnTo>
                  <a:lnTo>
                    <a:pt x="14235" y="6814"/>
                  </a:lnTo>
                  <a:lnTo>
                    <a:pt x="14137" y="6692"/>
                  </a:lnTo>
                  <a:lnTo>
                    <a:pt x="13991" y="6595"/>
                  </a:lnTo>
                  <a:lnTo>
                    <a:pt x="13699" y="6400"/>
                  </a:lnTo>
                  <a:lnTo>
                    <a:pt x="13359" y="6230"/>
                  </a:lnTo>
                  <a:lnTo>
                    <a:pt x="13188" y="6132"/>
                  </a:lnTo>
                  <a:lnTo>
                    <a:pt x="13042" y="6011"/>
                  </a:lnTo>
                  <a:lnTo>
                    <a:pt x="13261" y="5767"/>
                  </a:lnTo>
                  <a:close/>
                  <a:moveTo>
                    <a:pt x="13018" y="6059"/>
                  </a:moveTo>
                  <a:lnTo>
                    <a:pt x="13188" y="6303"/>
                  </a:lnTo>
                  <a:lnTo>
                    <a:pt x="13286" y="6424"/>
                  </a:lnTo>
                  <a:lnTo>
                    <a:pt x="13407" y="6522"/>
                  </a:lnTo>
                  <a:lnTo>
                    <a:pt x="14040" y="7008"/>
                  </a:lnTo>
                  <a:lnTo>
                    <a:pt x="13699" y="7349"/>
                  </a:lnTo>
                  <a:lnTo>
                    <a:pt x="13675" y="7325"/>
                  </a:lnTo>
                  <a:lnTo>
                    <a:pt x="13505" y="7227"/>
                  </a:lnTo>
                  <a:lnTo>
                    <a:pt x="13334" y="7106"/>
                  </a:lnTo>
                  <a:lnTo>
                    <a:pt x="13018" y="6838"/>
                  </a:lnTo>
                  <a:lnTo>
                    <a:pt x="12799" y="6668"/>
                  </a:lnTo>
                  <a:lnTo>
                    <a:pt x="12702" y="6595"/>
                  </a:lnTo>
                  <a:lnTo>
                    <a:pt x="12580" y="6546"/>
                  </a:lnTo>
                  <a:lnTo>
                    <a:pt x="12799" y="6303"/>
                  </a:lnTo>
                  <a:lnTo>
                    <a:pt x="13018" y="6059"/>
                  </a:lnTo>
                  <a:close/>
                  <a:moveTo>
                    <a:pt x="12385" y="6716"/>
                  </a:moveTo>
                  <a:lnTo>
                    <a:pt x="12483" y="6838"/>
                  </a:lnTo>
                  <a:lnTo>
                    <a:pt x="12580" y="6935"/>
                  </a:lnTo>
                  <a:lnTo>
                    <a:pt x="12799" y="7130"/>
                  </a:lnTo>
                  <a:lnTo>
                    <a:pt x="13091" y="7398"/>
                  </a:lnTo>
                  <a:lnTo>
                    <a:pt x="13407" y="7617"/>
                  </a:lnTo>
                  <a:lnTo>
                    <a:pt x="13018" y="8006"/>
                  </a:lnTo>
                  <a:lnTo>
                    <a:pt x="12921" y="8079"/>
                  </a:lnTo>
                  <a:lnTo>
                    <a:pt x="12823" y="7909"/>
                  </a:lnTo>
                  <a:lnTo>
                    <a:pt x="12653" y="7763"/>
                  </a:lnTo>
                  <a:lnTo>
                    <a:pt x="12312" y="7495"/>
                  </a:lnTo>
                  <a:lnTo>
                    <a:pt x="12093" y="7325"/>
                  </a:lnTo>
                  <a:lnTo>
                    <a:pt x="11972" y="7252"/>
                  </a:lnTo>
                  <a:lnTo>
                    <a:pt x="11850" y="7179"/>
                  </a:lnTo>
                  <a:lnTo>
                    <a:pt x="12385" y="6716"/>
                  </a:lnTo>
                  <a:close/>
                  <a:moveTo>
                    <a:pt x="11631" y="7373"/>
                  </a:moveTo>
                  <a:lnTo>
                    <a:pt x="11729" y="7471"/>
                  </a:lnTo>
                  <a:lnTo>
                    <a:pt x="11850" y="7568"/>
                  </a:lnTo>
                  <a:lnTo>
                    <a:pt x="12093" y="7738"/>
                  </a:lnTo>
                  <a:lnTo>
                    <a:pt x="12434" y="8055"/>
                  </a:lnTo>
                  <a:lnTo>
                    <a:pt x="12556" y="8201"/>
                  </a:lnTo>
                  <a:lnTo>
                    <a:pt x="12702" y="8322"/>
                  </a:lnTo>
                  <a:lnTo>
                    <a:pt x="11948" y="9150"/>
                  </a:lnTo>
                  <a:lnTo>
                    <a:pt x="11680" y="8906"/>
                  </a:lnTo>
                  <a:lnTo>
                    <a:pt x="11364" y="8687"/>
                  </a:lnTo>
                  <a:lnTo>
                    <a:pt x="11072" y="8444"/>
                  </a:lnTo>
                  <a:lnTo>
                    <a:pt x="10780" y="8201"/>
                  </a:lnTo>
                  <a:lnTo>
                    <a:pt x="11096" y="7860"/>
                  </a:lnTo>
                  <a:lnTo>
                    <a:pt x="11193" y="7957"/>
                  </a:lnTo>
                  <a:lnTo>
                    <a:pt x="11291" y="8030"/>
                  </a:lnTo>
                  <a:lnTo>
                    <a:pt x="11461" y="8176"/>
                  </a:lnTo>
                  <a:lnTo>
                    <a:pt x="11777" y="8493"/>
                  </a:lnTo>
                  <a:lnTo>
                    <a:pt x="11972" y="8614"/>
                  </a:lnTo>
                  <a:lnTo>
                    <a:pt x="12166" y="8736"/>
                  </a:lnTo>
                  <a:lnTo>
                    <a:pt x="12288" y="8736"/>
                  </a:lnTo>
                  <a:lnTo>
                    <a:pt x="12337" y="8712"/>
                  </a:lnTo>
                  <a:lnTo>
                    <a:pt x="12361" y="8639"/>
                  </a:lnTo>
                  <a:lnTo>
                    <a:pt x="12361" y="8566"/>
                  </a:lnTo>
                  <a:lnTo>
                    <a:pt x="12337" y="8493"/>
                  </a:lnTo>
                  <a:lnTo>
                    <a:pt x="12118" y="8322"/>
                  </a:lnTo>
                  <a:lnTo>
                    <a:pt x="11899" y="8152"/>
                  </a:lnTo>
                  <a:lnTo>
                    <a:pt x="11461" y="7811"/>
                  </a:lnTo>
                  <a:lnTo>
                    <a:pt x="11291" y="7690"/>
                  </a:lnTo>
                  <a:lnTo>
                    <a:pt x="11631" y="7373"/>
                  </a:lnTo>
                  <a:close/>
                  <a:moveTo>
                    <a:pt x="10634" y="8371"/>
                  </a:moveTo>
                  <a:lnTo>
                    <a:pt x="10731" y="8541"/>
                  </a:lnTo>
                  <a:lnTo>
                    <a:pt x="10853" y="8687"/>
                  </a:lnTo>
                  <a:lnTo>
                    <a:pt x="10974" y="8809"/>
                  </a:lnTo>
                  <a:lnTo>
                    <a:pt x="11145" y="8931"/>
                  </a:lnTo>
                  <a:lnTo>
                    <a:pt x="11461" y="9150"/>
                  </a:lnTo>
                  <a:lnTo>
                    <a:pt x="11753" y="9369"/>
                  </a:lnTo>
                  <a:lnTo>
                    <a:pt x="11461" y="9685"/>
                  </a:lnTo>
                  <a:lnTo>
                    <a:pt x="11145" y="9442"/>
                  </a:lnTo>
                  <a:lnTo>
                    <a:pt x="10828" y="9198"/>
                  </a:lnTo>
                  <a:lnTo>
                    <a:pt x="10585" y="8955"/>
                  </a:lnTo>
                  <a:lnTo>
                    <a:pt x="10463" y="8833"/>
                  </a:lnTo>
                  <a:lnTo>
                    <a:pt x="10317" y="8736"/>
                  </a:lnTo>
                  <a:lnTo>
                    <a:pt x="10634" y="8371"/>
                  </a:lnTo>
                  <a:close/>
                  <a:moveTo>
                    <a:pt x="10196" y="8931"/>
                  </a:moveTo>
                  <a:lnTo>
                    <a:pt x="10269" y="9052"/>
                  </a:lnTo>
                  <a:lnTo>
                    <a:pt x="10366" y="9198"/>
                  </a:lnTo>
                  <a:lnTo>
                    <a:pt x="10609" y="9417"/>
                  </a:lnTo>
                  <a:lnTo>
                    <a:pt x="10901" y="9709"/>
                  </a:lnTo>
                  <a:lnTo>
                    <a:pt x="11072" y="9831"/>
                  </a:lnTo>
                  <a:lnTo>
                    <a:pt x="11242" y="9953"/>
                  </a:lnTo>
                  <a:lnTo>
                    <a:pt x="10415" y="10853"/>
                  </a:lnTo>
                  <a:lnTo>
                    <a:pt x="10317" y="10707"/>
                  </a:lnTo>
                  <a:lnTo>
                    <a:pt x="10196" y="10585"/>
                  </a:lnTo>
                  <a:lnTo>
                    <a:pt x="9904" y="10366"/>
                  </a:lnTo>
                  <a:lnTo>
                    <a:pt x="9636" y="10172"/>
                  </a:lnTo>
                  <a:lnTo>
                    <a:pt x="9466" y="10074"/>
                  </a:lnTo>
                  <a:lnTo>
                    <a:pt x="9320" y="10001"/>
                  </a:lnTo>
                  <a:lnTo>
                    <a:pt x="9563" y="9709"/>
                  </a:lnTo>
                  <a:lnTo>
                    <a:pt x="9782" y="9880"/>
                  </a:lnTo>
                  <a:lnTo>
                    <a:pt x="10001" y="10026"/>
                  </a:lnTo>
                  <a:lnTo>
                    <a:pt x="10244" y="10245"/>
                  </a:lnTo>
                  <a:lnTo>
                    <a:pt x="10390" y="10366"/>
                  </a:lnTo>
                  <a:lnTo>
                    <a:pt x="10536" y="10464"/>
                  </a:lnTo>
                  <a:lnTo>
                    <a:pt x="10609" y="10488"/>
                  </a:lnTo>
                  <a:lnTo>
                    <a:pt x="10658" y="10464"/>
                  </a:lnTo>
                  <a:lnTo>
                    <a:pt x="10731" y="10439"/>
                  </a:lnTo>
                  <a:lnTo>
                    <a:pt x="10780" y="10391"/>
                  </a:lnTo>
                  <a:lnTo>
                    <a:pt x="10804" y="10342"/>
                  </a:lnTo>
                  <a:lnTo>
                    <a:pt x="10828" y="10269"/>
                  </a:lnTo>
                  <a:lnTo>
                    <a:pt x="10804" y="10220"/>
                  </a:lnTo>
                  <a:lnTo>
                    <a:pt x="10755" y="10147"/>
                  </a:lnTo>
                  <a:lnTo>
                    <a:pt x="10220" y="9734"/>
                  </a:lnTo>
                  <a:lnTo>
                    <a:pt x="10001" y="9563"/>
                  </a:lnTo>
                  <a:lnTo>
                    <a:pt x="9904" y="9490"/>
                  </a:lnTo>
                  <a:lnTo>
                    <a:pt x="9782" y="9442"/>
                  </a:lnTo>
                  <a:lnTo>
                    <a:pt x="10196" y="8931"/>
                  </a:lnTo>
                  <a:close/>
                  <a:moveTo>
                    <a:pt x="9125" y="10245"/>
                  </a:moveTo>
                  <a:lnTo>
                    <a:pt x="9247" y="10342"/>
                  </a:lnTo>
                  <a:lnTo>
                    <a:pt x="9368" y="10415"/>
                  </a:lnTo>
                  <a:lnTo>
                    <a:pt x="9612" y="10585"/>
                  </a:lnTo>
                  <a:lnTo>
                    <a:pt x="9904" y="10829"/>
                  </a:lnTo>
                  <a:lnTo>
                    <a:pt x="10050" y="10950"/>
                  </a:lnTo>
                  <a:lnTo>
                    <a:pt x="10220" y="11048"/>
                  </a:lnTo>
                  <a:lnTo>
                    <a:pt x="9685" y="11583"/>
                  </a:lnTo>
                  <a:lnTo>
                    <a:pt x="9685" y="11534"/>
                  </a:lnTo>
                  <a:lnTo>
                    <a:pt x="9660" y="11437"/>
                  </a:lnTo>
                  <a:lnTo>
                    <a:pt x="9587" y="11364"/>
                  </a:lnTo>
                  <a:lnTo>
                    <a:pt x="9417" y="11218"/>
                  </a:lnTo>
                  <a:lnTo>
                    <a:pt x="9222" y="11023"/>
                  </a:lnTo>
                  <a:lnTo>
                    <a:pt x="9028" y="10853"/>
                  </a:lnTo>
                  <a:lnTo>
                    <a:pt x="8906" y="10756"/>
                  </a:lnTo>
                  <a:lnTo>
                    <a:pt x="8736" y="10683"/>
                  </a:lnTo>
                  <a:lnTo>
                    <a:pt x="8833" y="10585"/>
                  </a:lnTo>
                  <a:lnTo>
                    <a:pt x="9125" y="10245"/>
                  </a:lnTo>
                  <a:close/>
                  <a:moveTo>
                    <a:pt x="8468" y="10926"/>
                  </a:moveTo>
                  <a:lnTo>
                    <a:pt x="8687" y="11096"/>
                  </a:lnTo>
                  <a:lnTo>
                    <a:pt x="8930" y="11291"/>
                  </a:lnTo>
                  <a:lnTo>
                    <a:pt x="9052" y="11437"/>
                  </a:lnTo>
                  <a:lnTo>
                    <a:pt x="9198" y="11583"/>
                  </a:lnTo>
                  <a:lnTo>
                    <a:pt x="9271" y="11656"/>
                  </a:lnTo>
                  <a:lnTo>
                    <a:pt x="9344" y="11705"/>
                  </a:lnTo>
                  <a:lnTo>
                    <a:pt x="9441" y="11753"/>
                  </a:lnTo>
                  <a:lnTo>
                    <a:pt x="9539" y="11753"/>
                  </a:lnTo>
                  <a:lnTo>
                    <a:pt x="8468" y="12824"/>
                  </a:lnTo>
                  <a:lnTo>
                    <a:pt x="8152" y="12532"/>
                  </a:lnTo>
                  <a:lnTo>
                    <a:pt x="7811" y="12240"/>
                  </a:lnTo>
                  <a:lnTo>
                    <a:pt x="7470" y="11899"/>
                  </a:lnTo>
                  <a:lnTo>
                    <a:pt x="7349" y="11826"/>
                  </a:lnTo>
                  <a:lnTo>
                    <a:pt x="7738" y="11534"/>
                  </a:lnTo>
                  <a:lnTo>
                    <a:pt x="7860" y="11705"/>
                  </a:lnTo>
                  <a:lnTo>
                    <a:pt x="8006" y="11875"/>
                  </a:lnTo>
                  <a:lnTo>
                    <a:pt x="8371" y="12264"/>
                  </a:lnTo>
                  <a:lnTo>
                    <a:pt x="8517" y="12434"/>
                  </a:lnTo>
                  <a:lnTo>
                    <a:pt x="8590" y="12483"/>
                  </a:lnTo>
                  <a:lnTo>
                    <a:pt x="8687" y="12507"/>
                  </a:lnTo>
                  <a:lnTo>
                    <a:pt x="8736" y="12507"/>
                  </a:lnTo>
                  <a:lnTo>
                    <a:pt x="8809" y="12483"/>
                  </a:lnTo>
                  <a:lnTo>
                    <a:pt x="8833" y="12434"/>
                  </a:lnTo>
                  <a:lnTo>
                    <a:pt x="8857" y="12386"/>
                  </a:lnTo>
                  <a:lnTo>
                    <a:pt x="8857" y="12289"/>
                  </a:lnTo>
                  <a:lnTo>
                    <a:pt x="8809" y="12191"/>
                  </a:lnTo>
                  <a:lnTo>
                    <a:pt x="8760" y="12094"/>
                  </a:lnTo>
                  <a:lnTo>
                    <a:pt x="8663" y="11997"/>
                  </a:lnTo>
                  <a:lnTo>
                    <a:pt x="8492" y="11826"/>
                  </a:lnTo>
                  <a:lnTo>
                    <a:pt x="8322" y="11680"/>
                  </a:lnTo>
                  <a:lnTo>
                    <a:pt x="8152" y="11510"/>
                  </a:lnTo>
                  <a:lnTo>
                    <a:pt x="7957" y="11364"/>
                  </a:lnTo>
                  <a:lnTo>
                    <a:pt x="8468" y="10926"/>
                  </a:lnTo>
                  <a:close/>
                  <a:moveTo>
                    <a:pt x="11047" y="2312"/>
                  </a:moveTo>
                  <a:lnTo>
                    <a:pt x="11120" y="2434"/>
                  </a:lnTo>
                  <a:lnTo>
                    <a:pt x="11218" y="2531"/>
                  </a:lnTo>
                  <a:lnTo>
                    <a:pt x="11437" y="2750"/>
                  </a:lnTo>
                  <a:lnTo>
                    <a:pt x="11850" y="3213"/>
                  </a:lnTo>
                  <a:lnTo>
                    <a:pt x="11826" y="3213"/>
                  </a:lnTo>
                  <a:lnTo>
                    <a:pt x="11193" y="3748"/>
                  </a:lnTo>
                  <a:lnTo>
                    <a:pt x="10609" y="4283"/>
                  </a:lnTo>
                  <a:lnTo>
                    <a:pt x="10025" y="4867"/>
                  </a:lnTo>
                  <a:lnTo>
                    <a:pt x="9490" y="5500"/>
                  </a:lnTo>
                  <a:lnTo>
                    <a:pt x="9174" y="5865"/>
                  </a:lnTo>
                  <a:lnTo>
                    <a:pt x="8857" y="6254"/>
                  </a:lnTo>
                  <a:lnTo>
                    <a:pt x="8517" y="6595"/>
                  </a:lnTo>
                  <a:lnTo>
                    <a:pt x="8176" y="6935"/>
                  </a:lnTo>
                  <a:lnTo>
                    <a:pt x="7373" y="7617"/>
                  </a:lnTo>
                  <a:lnTo>
                    <a:pt x="6984" y="7933"/>
                  </a:lnTo>
                  <a:lnTo>
                    <a:pt x="6594" y="8274"/>
                  </a:lnTo>
                  <a:lnTo>
                    <a:pt x="6229" y="8639"/>
                  </a:lnTo>
                  <a:lnTo>
                    <a:pt x="5864" y="9004"/>
                  </a:lnTo>
                  <a:lnTo>
                    <a:pt x="5183" y="9782"/>
                  </a:lnTo>
                  <a:lnTo>
                    <a:pt x="4502" y="10537"/>
                  </a:lnTo>
                  <a:lnTo>
                    <a:pt x="4137" y="10902"/>
                  </a:lnTo>
                  <a:lnTo>
                    <a:pt x="3772" y="11242"/>
                  </a:lnTo>
                  <a:lnTo>
                    <a:pt x="3115" y="11802"/>
                  </a:lnTo>
                  <a:lnTo>
                    <a:pt x="2799" y="12118"/>
                  </a:lnTo>
                  <a:lnTo>
                    <a:pt x="2507" y="12434"/>
                  </a:lnTo>
                  <a:lnTo>
                    <a:pt x="2263" y="12702"/>
                  </a:lnTo>
                  <a:lnTo>
                    <a:pt x="2166" y="12848"/>
                  </a:lnTo>
                  <a:lnTo>
                    <a:pt x="2069" y="13018"/>
                  </a:lnTo>
                  <a:lnTo>
                    <a:pt x="1850" y="12824"/>
                  </a:lnTo>
                  <a:lnTo>
                    <a:pt x="1460" y="12459"/>
                  </a:lnTo>
                  <a:lnTo>
                    <a:pt x="1266" y="12264"/>
                  </a:lnTo>
                  <a:lnTo>
                    <a:pt x="1047" y="12118"/>
                  </a:lnTo>
                  <a:lnTo>
                    <a:pt x="1047" y="12070"/>
                  </a:lnTo>
                  <a:lnTo>
                    <a:pt x="1193" y="11997"/>
                  </a:lnTo>
                  <a:lnTo>
                    <a:pt x="1339" y="11924"/>
                  </a:lnTo>
                  <a:lnTo>
                    <a:pt x="1460" y="11826"/>
                  </a:lnTo>
                  <a:lnTo>
                    <a:pt x="1582" y="11705"/>
                  </a:lnTo>
                  <a:lnTo>
                    <a:pt x="2020" y="11218"/>
                  </a:lnTo>
                  <a:lnTo>
                    <a:pt x="2385" y="10853"/>
                  </a:lnTo>
                  <a:lnTo>
                    <a:pt x="2774" y="10537"/>
                  </a:lnTo>
                  <a:lnTo>
                    <a:pt x="3577" y="9880"/>
                  </a:lnTo>
                  <a:lnTo>
                    <a:pt x="3942" y="9539"/>
                  </a:lnTo>
                  <a:lnTo>
                    <a:pt x="4307" y="9198"/>
                  </a:lnTo>
                  <a:lnTo>
                    <a:pt x="5037" y="8468"/>
                  </a:lnTo>
                  <a:lnTo>
                    <a:pt x="5718" y="7738"/>
                  </a:lnTo>
                  <a:lnTo>
                    <a:pt x="6400" y="7008"/>
                  </a:lnTo>
                  <a:lnTo>
                    <a:pt x="7081" y="6303"/>
                  </a:lnTo>
                  <a:lnTo>
                    <a:pt x="7787" y="5621"/>
                  </a:lnTo>
                  <a:lnTo>
                    <a:pt x="8468" y="4940"/>
                  </a:lnTo>
                  <a:lnTo>
                    <a:pt x="9149" y="4259"/>
                  </a:lnTo>
                  <a:lnTo>
                    <a:pt x="10074" y="3261"/>
                  </a:lnTo>
                  <a:lnTo>
                    <a:pt x="10561" y="2775"/>
                  </a:lnTo>
                  <a:lnTo>
                    <a:pt x="11047" y="2312"/>
                  </a:lnTo>
                  <a:close/>
                  <a:moveTo>
                    <a:pt x="7154" y="11997"/>
                  </a:moveTo>
                  <a:lnTo>
                    <a:pt x="7203" y="12094"/>
                  </a:lnTo>
                  <a:lnTo>
                    <a:pt x="7251" y="12167"/>
                  </a:lnTo>
                  <a:lnTo>
                    <a:pt x="7422" y="12386"/>
                  </a:lnTo>
                  <a:lnTo>
                    <a:pt x="7592" y="12580"/>
                  </a:lnTo>
                  <a:lnTo>
                    <a:pt x="7884" y="12872"/>
                  </a:lnTo>
                  <a:lnTo>
                    <a:pt x="8030" y="12994"/>
                  </a:lnTo>
                  <a:lnTo>
                    <a:pt x="8200" y="13091"/>
                  </a:lnTo>
                  <a:lnTo>
                    <a:pt x="7835" y="13481"/>
                  </a:lnTo>
                  <a:lnTo>
                    <a:pt x="7811" y="13432"/>
                  </a:lnTo>
                  <a:lnTo>
                    <a:pt x="7787" y="13408"/>
                  </a:lnTo>
                  <a:lnTo>
                    <a:pt x="7616" y="13262"/>
                  </a:lnTo>
                  <a:lnTo>
                    <a:pt x="7446" y="13140"/>
                  </a:lnTo>
                  <a:lnTo>
                    <a:pt x="7251" y="13018"/>
                  </a:lnTo>
                  <a:lnTo>
                    <a:pt x="7057" y="12872"/>
                  </a:lnTo>
                  <a:lnTo>
                    <a:pt x="6716" y="12580"/>
                  </a:lnTo>
                  <a:lnTo>
                    <a:pt x="6643" y="12532"/>
                  </a:lnTo>
                  <a:lnTo>
                    <a:pt x="6594" y="12507"/>
                  </a:lnTo>
                  <a:lnTo>
                    <a:pt x="6862" y="12240"/>
                  </a:lnTo>
                  <a:lnTo>
                    <a:pt x="7154" y="11997"/>
                  </a:lnTo>
                  <a:close/>
                  <a:moveTo>
                    <a:pt x="6424" y="12702"/>
                  </a:moveTo>
                  <a:lnTo>
                    <a:pt x="6448" y="12775"/>
                  </a:lnTo>
                  <a:lnTo>
                    <a:pt x="6473" y="12848"/>
                  </a:lnTo>
                  <a:lnTo>
                    <a:pt x="6667" y="13043"/>
                  </a:lnTo>
                  <a:lnTo>
                    <a:pt x="6862" y="13213"/>
                  </a:lnTo>
                  <a:lnTo>
                    <a:pt x="7032" y="13359"/>
                  </a:lnTo>
                  <a:lnTo>
                    <a:pt x="7227" y="13481"/>
                  </a:lnTo>
                  <a:lnTo>
                    <a:pt x="7446" y="13602"/>
                  </a:lnTo>
                  <a:lnTo>
                    <a:pt x="7568" y="13627"/>
                  </a:lnTo>
                  <a:lnTo>
                    <a:pt x="7689" y="13627"/>
                  </a:lnTo>
                  <a:lnTo>
                    <a:pt x="7470" y="13846"/>
                  </a:lnTo>
                  <a:lnTo>
                    <a:pt x="7300" y="14040"/>
                  </a:lnTo>
                  <a:lnTo>
                    <a:pt x="7276" y="14016"/>
                  </a:lnTo>
                  <a:lnTo>
                    <a:pt x="6911" y="13797"/>
                  </a:lnTo>
                  <a:lnTo>
                    <a:pt x="6570" y="13554"/>
                  </a:lnTo>
                  <a:lnTo>
                    <a:pt x="6302" y="13335"/>
                  </a:lnTo>
                  <a:lnTo>
                    <a:pt x="6035" y="13164"/>
                  </a:lnTo>
                  <a:lnTo>
                    <a:pt x="6108" y="13043"/>
                  </a:lnTo>
                  <a:lnTo>
                    <a:pt x="6424" y="12702"/>
                  </a:lnTo>
                  <a:close/>
                  <a:moveTo>
                    <a:pt x="5889" y="13335"/>
                  </a:moveTo>
                  <a:lnTo>
                    <a:pt x="5962" y="13456"/>
                  </a:lnTo>
                  <a:lnTo>
                    <a:pt x="6059" y="13578"/>
                  </a:lnTo>
                  <a:lnTo>
                    <a:pt x="6278" y="13797"/>
                  </a:lnTo>
                  <a:lnTo>
                    <a:pt x="6643" y="14089"/>
                  </a:lnTo>
                  <a:lnTo>
                    <a:pt x="6813" y="14211"/>
                  </a:lnTo>
                  <a:lnTo>
                    <a:pt x="7032" y="14308"/>
                  </a:lnTo>
                  <a:lnTo>
                    <a:pt x="6692" y="14673"/>
                  </a:lnTo>
                  <a:lnTo>
                    <a:pt x="6619" y="14624"/>
                  </a:lnTo>
                  <a:lnTo>
                    <a:pt x="6497" y="14600"/>
                  </a:lnTo>
                  <a:lnTo>
                    <a:pt x="6375" y="14527"/>
                  </a:lnTo>
                  <a:lnTo>
                    <a:pt x="6254" y="14454"/>
                  </a:lnTo>
                  <a:lnTo>
                    <a:pt x="6132" y="14381"/>
                  </a:lnTo>
                  <a:lnTo>
                    <a:pt x="5913" y="14186"/>
                  </a:lnTo>
                  <a:lnTo>
                    <a:pt x="5718" y="14016"/>
                  </a:lnTo>
                  <a:lnTo>
                    <a:pt x="5597" y="13943"/>
                  </a:lnTo>
                  <a:lnTo>
                    <a:pt x="5451" y="13846"/>
                  </a:lnTo>
                  <a:lnTo>
                    <a:pt x="5889" y="13335"/>
                  </a:lnTo>
                  <a:close/>
                  <a:moveTo>
                    <a:pt x="12191" y="3553"/>
                  </a:moveTo>
                  <a:lnTo>
                    <a:pt x="12653" y="4040"/>
                  </a:lnTo>
                  <a:lnTo>
                    <a:pt x="13432" y="4916"/>
                  </a:lnTo>
                  <a:lnTo>
                    <a:pt x="13164" y="5208"/>
                  </a:lnTo>
                  <a:lnTo>
                    <a:pt x="12896" y="5500"/>
                  </a:lnTo>
                  <a:lnTo>
                    <a:pt x="12361" y="6108"/>
                  </a:lnTo>
                  <a:lnTo>
                    <a:pt x="12045" y="6424"/>
                  </a:lnTo>
                  <a:lnTo>
                    <a:pt x="11729" y="6716"/>
                  </a:lnTo>
                  <a:lnTo>
                    <a:pt x="11388" y="7008"/>
                  </a:lnTo>
                  <a:lnTo>
                    <a:pt x="11047" y="7300"/>
                  </a:lnTo>
                  <a:lnTo>
                    <a:pt x="10731" y="7617"/>
                  </a:lnTo>
                  <a:lnTo>
                    <a:pt x="10415" y="7957"/>
                  </a:lnTo>
                  <a:lnTo>
                    <a:pt x="9806" y="8687"/>
                  </a:lnTo>
                  <a:lnTo>
                    <a:pt x="9247" y="9417"/>
                  </a:lnTo>
                  <a:lnTo>
                    <a:pt x="8638" y="10147"/>
                  </a:lnTo>
                  <a:lnTo>
                    <a:pt x="8346" y="10464"/>
                  </a:lnTo>
                  <a:lnTo>
                    <a:pt x="8006" y="10756"/>
                  </a:lnTo>
                  <a:lnTo>
                    <a:pt x="7324" y="11340"/>
                  </a:lnTo>
                  <a:lnTo>
                    <a:pt x="6643" y="11899"/>
                  </a:lnTo>
                  <a:lnTo>
                    <a:pt x="6302" y="12191"/>
                  </a:lnTo>
                  <a:lnTo>
                    <a:pt x="6010" y="12532"/>
                  </a:lnTo>
                  <a:lnTo>
                    <a:pt x="5475" y="13164"/>
                  </a:lnTo>
                  <a:lnTo>
                    <a:pt x="4940" y="13773"/>
                  </a:lnTo>
                  <a:lnTo>
                    <a:pt x="4672" y="14016"/>
                  </a:lnTo>
                  <a:lnTo>
                    <a:pt x="4404" y="14235"/>
                  </a:lnTo>
                  <a:lnTo>
                    <a:pt x="4137" y="14454"/>
                  </a:lnTo>
                  <a:lnTo>
                    <a:pt x="4015" y="14600"/>
                  </a:lnTo>
                  <a:lnTo>
                    <a:pt x="3918" y="14722"/>
                  </a:lnTo>
                  <a:lnTo>
                    <a:pt x="3480" y="14284"/>
                  </a:lnTo>
                  <a:lnTo>
                    <a:pt x="3042" y="13846"/>
                  </a:lnTo>
                  <a:lnTo>
                    <a:pt x="2361" y="13262"/>
                  </a:lnTo>
                  <a:lnTo>
                    <a:pt x="2482" y="13164"/>
                  </a:lnTo>
                  <a:lnTo>
                    <a:pt x="2604" y="13043"/>
                  </a:lnTo>
                  <a:lnTo>
                    <a:pt x="2774" y="12799"/>
                  </a:lnTo>
                  <a:lnTo>
                    <a:pt x="3066" y="12507"/>
                  </a:lnTo>
                  <a:lnTo>
                    <a:pt x="3358" y="12216"/>
                  </a:lnTo>
                  <a:lnTo>
                    <a:pt x="3967" y="11680"/>
                  </a:lnTo>
                  <a:lnTo>
                    <a:pt x="4380" y="11315"/>
                  </a:lnTo>
                  <a:lnTo>
                    <a:pt x="4745" y="10950"/>
                  </a:lnTo>
                  <a:lnTo>
                    <a:pt x="5475" y="10172"/>
                  </a:lnTo>
                  <a:lnTo>
                    <a:pt x="6181" y="9393"/>
                  </a:lnTo>
                  <a:lnTo>
                    <a:pt x="6546" y="9004"/>
                  </a:lnTo>
                  <a:lnTo>
                    <a:pt x="6935" y="8614"/>
                  </a:lnTo>
                  <a:lnTo>
                    <a:pt x="7324" y="8274"/>
                  </a:lnTo>
                  <a:lnTo>
                    <a:pt x="7714" y="7933"/>
                  </a:lnTo>
                  <a:lnTo>
                    <a:pt x="8517" y="7276"/>
                  </a:lnTo>
                  <a:lnTo>
                    <a:pt x="8857" y="6935"/>
                  </a:lnTo>
                  <a:lnTo>
                    <a:pt x="9198" y="6595"/>
                  </a:lnTo>
                  <a:lnTo>
                    <a:pt x="9514" y="6205"/>
                  </a:lnTo>
                  <a:lnTo>
                    <a:pt x="9831" y="5840"/>
                  </a:lnTo>
                  <a:lnTo>
                    <a:pt x="10171" y="5427"/>
                  </a:lnTo>
                  <a:lnTo>
                    <a:pt x="10488" y="5062"/>
                  </a:lnTo>
                  <a:lnTo>
                    <a:pt x="10853" y="4697"/>
                  </a:lnTo>
                  <a:lnTo>
                    <a:pt x="11242" y="4356"/>
                  </a:lnTo>
                  <a:lnTo>
                    <a:pt x="11729" y="3967"/>
                  </a:lnTo>
                  <a:lnTo>
                    <a:pt x="11972" y="3772"/>
                  </a:lnTo>
                  <a:lnTo>
                    <a:pt x="12191" y="3553"/>
                  </a:lnTo>
                  <a:close/>
                  <a:moveTo>
                    <a:pt x="5232" y="14065"/>
                  </a:moveTo>
                  <a:lnTo>
                    <a:pt x="5353" y="14186"/>
                  </a:lnTo>
                  <a:lnTo>
                    <a:pt x="5451" y="14308"/>
                  </a:lnTo>
                  <a:lnTo>
                    <a:pt x="5645" y="14454"/>
                  </a:lnTo>
                  <a:lnTo>
                    <a:pt x="5816" y="14624"/>
                  </a:lnTo>
                  <a:lnTo>
                    <a:pt x="5986" y="14770"/>
                  </a:lnTo>
                  <a:lnTo>
                    <a:pt x="6181" y="14892"/>
                  </a:lnTo>
                  <a:lnTo>
                    <a:pt x="6375" y="14989"/>
                  </a:lnTo>
                  <a:lnTo>
                    <a:pt x="6108" y="15281"/>
                  </a:lnTo>
                  <a:lnTo>
                    <a:pt x="5937" y="15452"/>
                  </a:lnTo>
                  <a:lnTo>
                    <a:pt x="5937" y="15403"/>
                  </a:lnTo>
                  <a:lnTo>
                    <a:pt x="5889" y="15354"/>
                  </a:lnTo>
                  <a:lnTo>
                    <a:pt x="5597" y="15038"/>
                  </a:lnTo>
                  <a:lnTo>
                    <a:pt x="5280" y="14746"/>
                  </a:lnTo>
                  <a:lnTo>
                    <a:pt x="5086" y="14576"/>
                  </a:lnTo>
                  <a:lnTo>
                    <a:pt x="4964" y="14503"/>
                  </a:lnTo>
                  <a:lnTo>
                    <a:pt x="4867" y="14430"/>
                  </a:lnTo>
                  <a:lnTo>
                    <a:pt x="5037" y="14284"/>
                  </a:lnTo>
                  <a:lnTo>
                    <a:pt x="5232" y="14065"/>
                  </a:lnTo>
                  <a:close/>
                  <a:moveTo>
                    <a:pt x="852" y="15476"/>
                  </a:moveTo>
                  <a:lnTo>
                    <a:pt x="974" y="15598"/>
                  </a:lnTo>
                  <a:lnTo>
                    <a:pt x="1412" y="16036"/>
                  </a:lnTo>
                  <a:lnTo>
                    <a:pt x="1363" y="16011"/>
                  </a:lnTo>
                  <a:lnTo>
                    <a:pt x="1290" y="15987"/>
                  </a:lnTo>
                  <a:lnTo>
                    <a:pt x="852" y="15476"/>
                  </a:lnTo>
                  <a:close/>
                  <a:moveTo>
                    <a:pt x="4575" y="14673"/>
                  </a:moveTo>
                  <a:lnTo>
                    <a:pt x="4696" y="14795"/>
                  </a:lnTo>
                  <a:lnTo>
                    <a:pt x="4818" y="14892"/>
                  </a:lnTo>
                  <a:lnTo>
                    <a:pt x="5037" y="15087"/>
                  </a:lnTo>
                  <a:lnTo>
                    <a:pt x="5329" y="15354"/>
                  </a:lnTo>
                  <a:lnTo>
                    <a:pt x="5597" y="15622"/>
                  </a:lnTo>
                  <a:lnTo>
                    <a:pt x="5670" y="15671"/>
                  </a:lnTo>
                  <a:lnTo>
                    <a:pt x="5718" y="15671"/>
                  </a:lnTo>
                  <a:lnTo>
                    <a:pt x="5378" y="15987"/>
                  </a:lnTo>
                  <a:lnTo>
                    <a:pt x="5232" y="16109"/>
                  </a:lnTo>
                  <a:lnTo>
                    <a:pt x="5183" y="16060"/>
                  </a:lnTo>
                  <a:lnTo>
                    <a:pt x="5110" y="16036"/>
                  </a:lnTo>
                  <a:lnTo>
                    <a:pt x="4088" y="14916"/>
                  </a:lnTo>
                  <a:lnTo>
                    <a:pt x="4210" y="14868"/>
                  </a:lnTo>
                  <a:lnTo>
                    <a:pt x="4331" y="14819"/>
                  </a:lnTo>
                  <a:lnTo>
                    <a:pt x="4453" y="14746"/>
                  </a:lnTo>
                  <a:lnTo>
                    <a:pt x="4575" y="14673"/>
                  </a:lnTo>
                  <a:close/>
                  <a:moveTo>
                    <a:pt x="755" y="16230"/>
                  </a:moveTo>
                  <a:lnTo>
                    <a:pt x="1071" y="16498"/>
                  </a:lnTo>
                  <a:lnTo>
                    <a:pt x="1071" y="16522"/>
                  </a:lnTo>
                  <a:lnTo>
                    <a:pt x="998" y="16474"/>
                  </a:lnTo>
                  <a:lnTo>
                    <a:pt x="925" y="16449"/>
                  </a:lnTo>
                  <a:lnTo>
                    <a:pt x="852" y="16376"/>
                  </a:lnTo>
                  <a:lnTo>
                    <a:pt x="755" y="16230"/>
                  </a:lnTo>
                  <a:close/>
                  <a:moveTo>
                    <a:pt x="1047" y="12532"/>
                  </a:moveTo>
                  <a:lnTo>
                    <a:pt x="1168" y="12678"/>
                  </a:lnTo>
                  <a:lnTo>
                    <a:pt x="1314" y="12824"/>
                  </a:lnTo>
                  <a:lnTo>
                    <a:pt x="1582" y="13067"/>
                  </a:lnTo>
                  <a:lnTo>
                    <a:pt x="2166" y="13602"/>
                  </a:lnTo>
                  <a:lnTo>
                    <a:pt x="2750" y="14113"/>
                  </a:lnTo>
                  <a:lnTo>
                    <a:pt x="3018" y="14357"/>
                  </a:lnTo>
                  <a:lnTo>
                    <a:pt x="3261" y="14600"/>
                  </a:lnTo>
                  <a:lnTo>
                    <a:pt x="3723" y="15135"/>
                  </a:lnTo>
                  <a:lnTo>
                    <a:pt x="4185" y="15646"/>
                  </a:lnTo>
                  <a:lnTo>
                    <a:pt x="4672" y="16157"/>
                  </a:lnTo>
                  <a:lnTo>
                    <a:pt x="4404" y="16230"/>
                  </a:lnTo>
                  <a:lnTo>
                    <a:pt x="4112" y="16303"/>
                  </a:lnTo>
                  <a:lnTo>
                    <a:pt x="3553" y="16376"/>
                  </a:lnTo>
                  <a:lnTo>
                    <a:pt x="2969" y="16425"/>
                  </a:lnTo>
                  <a:lnTo>
                    <a:pt x="2409" y="16498"/>
                  </a:lnTo>
                  <a:lnTo>
                    <a:pt x="2288" y="16522"/>
                  </a:lnTo>
                  <a:lnTo>
                    <a:pt x="2263" y="16474"/>
                  </a:lnTo>
                  <a:lnTo>
                    <a:pt x="2142" y="16230"/>
                  </a:lnTo>
                  <a:lnTo>
                    <a:pt x="1996" y="16011"/>
                  </a:lnTo>
                  <a:lnTo>
                    <a:pt x="1801" y="15792"/>
                  </a:lnTo>
                  <a:lnTo>
                    <a:pt x="1606" y="15598"/>
                  </a:lnTo>
                  <a:lnTo>
                    <a:pt x="1168" y="15233"/>
                  </a:lnTo>
                  <a:lnTo>
                    <a:pt x="730" y="14892"/>
                  </a:lnTo>
                  <a:lnTo>
                    <a:pt x="779" y="14600"/>
                  </a:lnTo>
                  <a:lnTo>
                    <a:pt x="925" y="13262"/>
                  </a:lnTo>
                  <a:lnTo>
                    <a:pt x="1047" y="12532"/>
                  </a:lnTo>
                  <a:close/>
                  <a:moveTo>
                    <a:pt x="1436" y="16644"/>
                  </a:moveTo>
                  <a:lnTo>
                    <a:pt x="1533" y="16717"/>
                  </a:lnTo>
                  <a:lnTo>
                    <a:pt x="1387" y="16741"/>
                  </a:lnTo>
                  <a:lnTo>
                    <a:pt x="1436" y="16644"/>
                  </a:lnTo>
                  <a:close/>
                  <a:moveTo>
                    <a:pt x="536" y="16741"/>
                  </a:moveTo>
                  <a:lnTo>
                    <a:pt x="584" y="16766"/>
                  </a:lnTo>
                  <a:lnTo>
                    <a:pt x="609" y="16766"/>
                  </a:lnTo>
                  <a:lnTo>
                    <a:pt x="682" y="16814"/>
                  </a:lnTo>
                  <a:lnTo>
                    <a:pt x="779" y="16839"/>
                  </a:lnTo>
                  <a:lnTo>
                    <a:pt x="876" y="16839"/>
                  </a:lnTo>
                  <a:lnTo>
                    <a:pt x="974" y="16814"/>
                  </a:lnTo>
                  <a:lnTo>
                    <a:pt x="974" y="16839"/>
                  </a:lnTo>
                  <a:lnTo>
                    <a:pt x="755" y="16887"/>
                  </a:lnTo>
                  <a:lnTo>
                    <a:pt x="511" y="16936"/>
                  </a:lnTo>
                  <a:lnTo>
                    <a:pt x="536" y="16741"/>
                  </a:lnTo>
                  <a:close/>
                  <a:moveTo>
                    <a:pt x="13967" y="1"/>
                  </a:moveTo>
                  <a:lnTo>
                    <a:pt x="13602" y="25"/>
                  </a:lnTo>
                  <a:lnTo>
                    <a:pt x="13261" y="74"/>
                  </a:lnTo>
                  <a:lnTo>
                    <a:pt x="12945" y="195"/>
                  </a:lnTo>
                  <a:lnTo>
                    <a:pt x="12629" y="341"/>
                  </a:lnTo>
                  <a:lnTo>
                    <a:pt x="12337" y="560"/>
                  </a:lnTo>
                  <a:lnTo>
                    <a:pt x="12021" y="828"/>
                  </a:lnTo>
                  <a:lnTo>
                    <a:pt x="11875" y="974"/>
                  </a:lnTo>
                  <a:lnTo>
                    <a:pt x="11826" y="1071"/>
                  </a:lnTo>
                  <a:lnTo>
                    <a:pt x="11777" y="1169"/>
                  </a:lnTo>
                  <a:lnTo>
                    <a:pt x="11704" y="1193"/>
                  </a:lnTo>
                  <a:lnTo>
                    <a:pt x="11339" y="1485"/>
                  </a:lnTo>
                  <a:lnTo>
                    <a:pt x="10999" y="1777"/>
                  </a:lnTo>
                  <a:lnTo>
                    <a:pt x="10317" y="2385"/>
                  </a:lnTo>
                  <a:lnTo>
                    <a:pt x="9685" y="3042"/>
                  </a:lnTo>
                  <a:lnTo>
                    <a:pt x="9052" y="3699"/>
                  </a:lnTo>
                  <a:lnTo>
                    <a:pt x="8395" y="4405"/>
                  </a:lnTo>
                  <a:lnTo>
                    <a:pt x="7714" y="5086"/>
                  </a:lnTo>
                  <a:lnTo>
                    <a:pt x="7032" y="5743"/>
                  </a:lnTo>
                  <a:lnTo>
                    <a:pt x="6351" y="6449"/>
                  </a:lnTo>
                  <a:lnTo>
                    <a:pt x="4964" y="7933"/>
                  </a:lnTo>
                  <a:lnTo>
                    <a:pt x="4258" y="8663"/>
                  </a:lnTo>
                  <a:lnTo>
                    <a:pt x="3894" y="9004"/>
                  </a:lnTo>
                  <a:lnTo>
                    <a:pt x="3529" y="9344"/>
                  </a:lnTo>
                  <a:lnTo>
                    <a:pt x="2190" y="10537"/>
                  </a:lnTo>
                  <a:lnTo>
                    <a:pt x="1558" y="11145"/>
                  </a:lnTo>
                  <a:lnTo>
                    <a:pt x="925" y="11778"/>
                  </a:lnTo>
                  <a:lnTo>
                    <a:pt x="876" y="11753"/>
                  </a:lnTo>
                  <a:lnTo>
                    <a:pt x="803" y="11778"/>
                  </a:lnTo>
                  <a:lnTo>
                    <a:pt x="755" y="11802"/>
                  </a:lnTo>
                  <a:lnTo>
                    <a:pt x="706" y="11851"/>
                  </a:lnTo>
                  <a:lnTo>
                    <a:pt x="609" y="12118"/>
                  </a:lnTo>
                  <a:lnTo>
                    <a:pt x="511" y="12386"/>
                  </a:lnTo>
                  <a:lnTo>
                    <a:pt x="463" y="12702"/>
                  </a:lnTo>
                  <a:lnTo>
                    <a:pt x="414" y="12994"/>
                  </a:lnTo>
                  <a:lnTo>
                    <a:pt x="365" y="13627"/>
                  </a:lnTo>
                  <a:lnTo>
                    <a:pt x="292" y="14211"/>
                  </a:lnTo>
                  <a:lnTo>
                    <a:pt x="98" y="15646"/>
                  </a:lnTo>
                  <a:lnTo>
                    <a:pt x="25" y="16376"/>
                  </a:lnTo>
                  <a:lnTo>
                    <a:pt x="0" y="16717"/>
                  </a:lnTo>
                  <a:lnTo>
                    <a:pt x="0" y="17082"/>
                  </a:lnTo>
                  <a:lnTo>
                    <a:pt x="0" y="17155"/>
                  </a:lnTo>
                  <a:lnTo>
                    <a:pt x="25" y="17204"/>
                  </a:lnTo>
                  <a:lnTo>
                    <a:pt x="122" y="17277"/>
                  </a:lnTo>
                  <a:lnTo>
                    <a:pt x="219" y="17325"/>
                  </a:lnTo>
                  <a:lnTo>
                    <a:pt x="341" y="17325"/>
                  </a:lnTo>
                  <a:lnTo>
                    <a:pt x="438" y="17350"/>
                  </a:lnTo>
                  <a:lnTo>
                    <a:pt x="560" y="17374"/>
                  </a:lnTo>
                  <a:lnTo>
                    <a:pt x="803" y="17398"/>
                  </a:lnTo>
                  <a:lnTo>
                    <a:pt x="1047" y="17350"/>
                  </a:lnTo>
                  <a:lnTo>
                    <a:pt x="1339" y="17301"/>
                  </a:lnTo>
                  <a:lnTo>
                    <a:pt x="1874" y="17131"/>
                  </a:lnTo>
                  <a:lnTo>
                    <a:pt x="2312" y="17009"/>
                  </a:lnTo>
                  <a:lnTo>
                    <a:pt x="2677" y="16936"/>
                  </a:lnTo>
                  <a:lnTo>
                    <a:pt x="3018" y="16887"/>
                  </a:lnTo>
                  <a:lnTo>
                    <a:pt x="3723" y="16839"/>
                  </a:lnTo>
                  <a:lnTo>
                    <a:pt x="4088" y="16790"/>
                  </a:lnTo>
                  <a:lnTo>
                    <a:pt x="4429" y="16741"/>
                  </a:lnTo>
                  <a:lnTo>
                    <a:pt x="4769" y="16644"/>
                  </a:lnTo>
                  <a:lnTo>
                    <a:pt x="5110" y="16522"/>
                  </a:lnTo>
                  <a:lnTo>
                    <a:pt x="5159" y="16498"/>
                  </a:lnTo>
                  <a:lnTo>
                    <a:pt x="5207" y="16449"/>
                  </a:lnTo>
                  <a:lnTo>
                    <a:pt x="5353" y="16401"/>
                  </a:lnTo>
                  <a:lnTo>
                    <a:pt x="5499" y="16328"/>
                  </a:lnTo>
                  <a:lnTo>
                    <a:pt x="5645" y="16255"/>
                  </a:lnTo>
                  <a:lnTo>
                    <a:pt x="5791" y="16133"/>
                  </a:lnTo>
                  <a:lnTo>
                    <a:pt x="6035" y="15890"/>
                  </a:lnTo>
                  <a:lnTo>
                    <a:pt x="6254" y="15671"/>
                  </a:lnTo>
                  <a:lnTo>
                    <a:pt x="6959" y="14965"/>
                  </a:lnTo>
                  <a:lnTo>
                    <a:pt x="7641" y="14284"/>
                  </a:lnTo>
                  <a:lnTo>
                    <a:pt x="9101" y="12824"/>
                  </a:lnTo>
                  <a:lnTo>
                    <a:pt x="10536" y="11364"/>
                  </a:lnTo>
                  <a:lnTo>
                    <a:pt x="11218" y="10658"/>
                  </a:lnTo>
                  <a:lnTo>
                    <a:pt x="11875" y="9904"/>
                  </a:lnTo>
                  <a:lnTo>
                    <a:pt x="12531" y="9174"/>
                  </a:lnTo>
                  <a:lnTo>
                    <a:pt x="13213" y="8444"/>
                  </a:lnTo>
                  <a:lnTo>
                    <a:pt x="13870" y="7811"/>
                  </a:lnTo>
                  <a:lnTo>
                    <a:pt x="14527" y="7179"/>
                  </a:lnTo>
                  <a:lnTo>
                    <a:pt x="15184" y="6522"/>
                  </a:lnTo>
                  <a:lnTo>
                    <a:pt x="15500" y="6205"/>
                  </a:lnTo>
                  <a:lnTo>
                    <a:pt x="15816" y="5840"/>
                  </a:lnTo>
                  <a:lnTo>
                    <a:pt x="15889" y="5792"/>
                  </a:lnTo>
                  <a:lnTo>
                    <a:pt x="15987" y="5767"/>
                  </a:lnTo>
                  <a:lnTo>
                    <a:pt x="16060" y="5694"/>
                  </a:lnTo>
                  <a:lnTo>
                    <a:pt x="16108" y="5621"/>
                  </a:lnTo>
                  <a:lnTo>
                    <a:pt x="16133" y="5524"/>
                  </a:lnTo>
                  <a:lnTo>
                    <a:pt x="16376" y="5208"/>
                  </a:lnTo>
                  <a:lnTo>
                    <a:pt x="16595" y="4891"/>
                  </a:lnTo>
                  <a:lnTo>
                    <a:pt x="16814" y="4551"/>
                  </a:lnTo>
                  <a:lnTo>
                    <a:pt x="16984" y="4210"/>
                  </a:lnTo>
                  <a:lnTo>
                    <a:pt x="17106" y="3845"/>
                  </a:lnTo>
                  <a:lnTo>
                    <a:pt x="17203" y="3480"/>
                  </a:lnTo>
                  <a:lnTo>
                    <a:pt x="17228" y="3140"/>
                  </a:lnTo>
                  <a:lnTo>
                    <a:pt x="17203" y="2799"/>
                  </a:lnTo>
                  <a:lnTo>
                    <a:pt x="17130" y="2458"/>
                  </a:lnTo>
                  <a:lnTo>
                    <a:pt x="17009" y="2142"/>
                  </a:lnTo>
                  <a:lnTo>
                    <a:pt x="16863" y="1826"/>
                  </a:lnTo>
                  <a:lnTo>
                    <a:pt x="16668" y="1534"/>
                  </a:lnTo>
                  <a:lnTo>
                    <a:pt x="16449" y="1266"/>
                  </a:lnTo>
                  <a:lnTo>
                    <a:pt x="16230" y="998"/>
                  </a:lnTo>
                  <a:lnTo>
                    <a:pt x="15962" y="779"/>
                  </a:lnTo>
                  <a:lnTo>
                    <a:pt x="15670" y="560"/>
                  </a:lnTo>
                  <a:lnTo>
                    <a:pt x="15354" y="390"/>
                  </a:lnTo>
                  <a:lnTo>
                    <a:pt x="15013" y="244"/>
                  </a:lnTo>
                  <a:lnTo>
                    <a:pt x="14673" y="122"/>
                  </a:lnTo>
                  <a:lnTo>
                    <a:pt x="14332" y="49"/>
                  </a:lnTo>
                  <a:lnTo>
                    <a:pt x="1396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5" y="2220615"/>
            <a:ext cx="8724377" cy="31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965200" y="2057399"/>
            <a:ext cx="7099299" cy="138432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-VN" sz="4500" dirty="0" smtClean="0">
                <a:latin typeface="Chalkduster" charset="0"/>
                <a:ea typeface="Chalkduster" charset="0"/>
                <a:cs typeface="Chalkduster" charset="0"/>
              </a:rPr>
              <a:t>Review</a:t>
            </a:r>
            <a:endParaRPr lang="en" sz="45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 txBox="1">
            <a:spLocks noGrp="1"/>
          </p:cNvSpPr>
          <p:nvPr>
            <p:ph type="body" idx="1"/>
          </p:nvPr>
        </p:nvSpPr>
        <p:spPr>
          <a:xfrm>
            <a:off x="865762" y="1226710"/>
            <a:ext cx="1154275" cy="4990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-VN" b="1" dirty="0" smtClean="0">
                <a:latin typeface="Chalkduster" charset="0"/>
                <a:ea typeface="Chalkduster" charset="0"/>
                <a:cs typeface="Chalkduster" charset="0"/>
              </a:rPr>
              <a:t>Can</a:t>
            </a:r>
            <a:endParaRPr lang="en" b="1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1857" name="Shape 1857"/>
          <p:cNvSpPr txBox="1">
            <a:spLocks noGrp="1"/>
          </p:cNvSpPr>
          <p:nvPr>
            <p:ph type="body" idx="2"/>
          </p:nvPr>
        </p:nvSpPr>
        <p:spPr>
          <a:xfrm>
            <a:off x="5218329" y="1194069"/>
            <a:ext cx="3339599" cy="5152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-VN" b="1" dirty="0" smtClean="0">
                <a:latin typeface="Chalkduster" charset="0"/>
                <a:ea typeface="Chalkduster" charset="0"/>
                <a:cs typeface="Chalkduster" charset="0"/>
              </a:rPr>
              <a:t>Can’t</a:t>
            </a:r>
          </a:p>
          <a:p>
            <a:pPr lvl="0" rtl="0">
              <a:spcBef>
                <a:spcPts val="0"/>
              </a:spcBef>
              <a:buNone/>
            </a:pPr>
            <a:r>
              <a:rPr lang="vi-VN" b="1" dirty="0" smtClean="0"/>
              <a:t>      </a:t>
            </a:r>
            <a:endParaRPr lang="vi-VN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981410" y="1784468"/>
            <a:ext cx="3626862" cy="3539430"/>
            <a:chOff x="1282838" y="1755030"/>
            <a:chExt cx="3626862" cy="3539430"/>
          </a:xfrm>
        </p:grpSpPr>
        <p:sp>
          <p:nvSpPr>
            <p:cNvPr id="5" name="Shape 2163"/>
            <p:cNvSpPr/>
            <p:nvPr/>
          </p:nvSpPr>
          <p:spPr>
            <a:xfrm>
              <a:off x="1282838" y="1755030"/>
              <a:ext cx="284368" cy="284778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729338" y="1755030"/>
              <a:ext cx="3180362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Responsive Web App with mobile-first principles</a:t>
              </a:r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2 kinds of users: anonymous and login users</a:t>
              </a:r>
            </a:p>
            <a:p>
              <a:endParaRPr lang="en-US" b="1" dirty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Login user can upload media to the server</a:t>
              </a:r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Confirm email for </a:t>
              </a:r>
              <a:r>
                <a:rPr lang="en-US" b="1" dirty="0" err="1" smtClean="0">
                  <a:latin typeface="Letter Gothic Std" charset="0"/>
                  <a:ea typeface="Letter Gothic Std" charset="0"/>
                  <a:cs typeface="Letter Gothic Std" charset="0"/>
                </a:rPr>
                <a:t>registed</a:t>
              </a:r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users</a:t>
              </a:r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dirty="0" smtClean="0"/>
                <a:t>Use cookies to remember login users</a:t>
              </a:r>
            </a:p>
            <a:p>
              <a:endParaRPr lang="en-US" dirty="0"/>
            </a:p>
            <a:p>
              <a:r>
                <a:rPr lang="en-US" dirty="0" smtClean="0"/>
                <a:t>Dynamic content using AJAX</a:t>
              </a:r>
              <a:endParaRPr lang="en-US" dirty="0"/>
            </a:p>
          </p:txBody>
        </p:sp>
        <p:sp>
          <p:nvSpPr>
            <p:cNvPr id="8" name="Shape 2163"/>
            <p:cNvSpPr/>
            <p:nvPr/>
          </p:nvSpPr>
          <p:spPr>
            <a:xfrm>
              <a:off x="1282838" y="2472202"/>
              <a:ext cx="284368" cy="284778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2163"/>
            <p:cNvSpPr/>
            <p:nvPr/>
          </p:nvSpPr>
          <p:spPr>
            <a:xfrm>
              <a:off x="1282838" y="3276072"/>
              <a:ext cx="284368" cy="284778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163"/>
            <p:cNvSpPr/>
            <p:nvPr/>
          </p:nvSpPr>
          <p:spPr>
            <a:xfrm>
              <a:off x="1282838" y="4945702"/>
              <a:ext cx="284368" cy="284778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163"/>
            <p:cNvSpPr/>
            <p:nvPr/>
          </p:nvSpPr>
          <p:spPr>
            <a:xfrm>
              <a:off x="1282838" y="3927541"/>
              <a:ext cx="284368" cy="284778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163"/>
            <p:cNvSpPr/>
            <p:nvPr/>
          </p:nvSpPr>
          <p:spPr>
            <a:xfrm>
              <a:off x="1287657" y="4520542"/>
              <a:ext cx="284368" cy="284778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28062" y="1784468"/>
            <a:ext cx="3475509" cy="2462213"/>
            <a:chOff x="4928062" y="1784468"/>
            <a:chExt cx="3475509" cy="2462213"/>
          </a:xfrm>
        </p:grpSpPr>
        <p:sp>
          <p:nvSpPr>
            <p:cNvPr id="6" name="Shape 2164"/>
            <p:cNvSpPr/>
            <p:nvPr/>
          </p:nvSpPr>
          <p:spPr>
            <a:xfrm>
              <a:off x="4931891" y="1784468"/>
              <a:ext cx="286438" cy="293111"/>
            </a:xfrm>
            <a:custGeom>
              <a:avLst/>
              <a:gdLst/>
              <a:ahLst/>
              <a:cxnLst/>
              <a:rect l="0" t="0" r="0" b="0"/>
              <a:pathLst>
                <a:path w="16741" h="17131" extrusionOk="0">
                  <a:moveTo>
                    <a:pt x="6570" y="5719"/>
                  </a:moveTo>
                  <a:lnTo>
                    <a:pt x="6692" y="5913"/>
                  </a:lnTo>
                  <a:lnTo>
                    <a:pt x="6619" y="5986"/>
                  </a:lnTo>
                  <a:lnTo>
                    <a:pt x="6351" y="6181"/>
                  </a:lnTo>
                  <a:lnTo>
                    <a:pt x="6059" y="6400"/>
                  </a:lnTo>
                  <a:lnTo>
                    <a:pt x="5816" y="6668"/>
                  </a:lnTo>
                  <a:lnTo>
                    <a:pt x="5718" y="6789"/>
                  </a:lnTo>
                  <a:lnTo>
                    <a:pt x="5621" y="6935"/>
                  </a:lnTo>
                  <a:lnTo>
                    <a:pt x="5499" y="6838"/>
                  </a:lnTo>
                  <a:lnTo>
                    <a:pt x="5353" y="6741"/>
                  </a:lnTo>
                  <a:lnTo>
                    <a:pt x="5499" y="6643"/>
                  </a:lnTo>
                  <a:lnTo>
                    <a:pt x="5645" y="6522"/>
                  </a:lnTo>
                  <a:lnTo>
                    <a:pt x="5913" y="6303"/>
                  </a:lnTo>
                  <a:lnTo>
                    <a:pt x="6570" y="5719"/>
                  </a:lnTo>
                  <a:close/>
                  <a:moveTo>
                    <a:pt x="6959" y="6205"/>
                  </a:moveTo>
                  <a:lnTo>
                    <a:pt x="7057" y="6303"/>
                  </a:lnTo>
                  <a:lnTo>
                    <a:pt x="6789" y="6522"/>
                  </a:lnTo>
                  <a:lnTo>
                    <a:pt x="6473" y="6789"/>
                  </a:lnTo>
                  <a:lnTo>
                    <a:pt x="6205" y="7057"/>
                  </a:lnTo>
                  <a:lnTo>
                    <a:pt x="6083" y="7179"/>
                  </a:lnTo>
                  <a:lnTo>
                    <a:pt x="5986" y="7300"/>
                  </a:lnTo>
                  <a:lnTo>
                    <a:pt x="5864" y="7154"/>
                  </a:lnTo>
                  <a:lnTo>
                    <a:pt x="5986" y="7057"/>
                  </a:lnTo>
                  <a:lnTo>
                    <a:pt x="6108" y="6935"/>
                  </a:lnTo>
                  <a:lnTo>
                    <a:pt x="6351" y="6692"/>
                  </a:lnTo>
                  <a:lnTo>
                    <a:pt x="6619" y="6449"/>
                  </a:lnTo>
                  <a:lnTo>
                    <a:pt x="6911" y="6254"/>
                  </a:lnTo>
                  <a:lnTo>
                    <a:pt x="6959" y="6205"/>
                  </a:lnTo>
                  <a:close/>
                  <a:moveTo>
                    <a:pt x="7397" y="6619"/>
                  </a:moveTo>
                  <a:lnTo>
                    <a:pt x="7665" y="6814"/>
                  </a:lnTo>
                  <a:lnTo>
                    <a:pt x="7324" y="7033"/>
                  </a:lnTo>
                  <a:lnTo>
                    <a:pt x="7008" y="7276"/>
                  </a:lnTo>
                  <a:lnTo>
                    <a:pt x="6862" y="7422"/>
                  </a:lnTo>
                  <a:lnTo>
                    <a:pt x="6716" y="7568"/>
                  </a:lnTo>
                  <a:lnTo>
                    <a:pt x="6594" y="7714"/>
                  </a:lnTo>
                  <a:lnTo>
                    <a:pt x="6497" y="7884"/>
                  </a:lnTo>
                  <a:lnTo>
                    <a:pt x="6229" y="7568"/>
                  </a:lnTo>
                  <a:lnTo>
                    <a:pt x="6327" y="7495"/>
                  </a:lnTo>
                  <a:lnTo>
                    <a:pt x="6424" y="7422"/>
                  </a:lnTo>
                  <a:lnTo>
                    <a:pt x="6619" y="7252"/>
                  </a:lnTo>
                  <a:lnTo>
                    <a:pt x="7008" y="6935"/>
                  </a:lnTo>
                  <a:lnTo>
                    <a:pt x="7397" y="6619"/>
                  </a:lnTo>
                  <a:close/>
                  <a:moveTo>
                    <a:pt x="8030" y="7081"/>
                  </a:moveTo>
                  <a:lnTo>
                    <a:pt x="8127" y="7154"/>
                  </a:lnTo>
                  <a:lnTo>
                    <a:pt x="7762" y="7373"/>
                  </a:lnTo>
                  <a:lnTo>
                    <a:pt x="7397" y="7641"/>
                  </a:lnTo>
                  <a:lnTo>
                    <a:pt x="7057" y="7933"/>
                  </a:lnTo>
                  <a:lnTo>
                    <a:pt x="6911" y="8079"/>
                  </a:lnTo>
                  <a:lnTo>
                    <a:pt x="6765" y="8249"/>
                  </a:lnTo>
                  <a:lnTo>
                    <a:pt x="6619" y="8030"/>
                  </a:lnTo>
                  <a:lnTo>
                    <a:pt x="6643" y="8030"/>
                  </a:lnTo>
                  <a:lnTo>
                    <a:pt x="6838" y="7909"/>
                  </a:lnTo>
                  <a:lnTo>
                    <a:pt x="7008" y="7787"/>
                  </a:lnTo>
                  <a:lnTo>
                    <a:pt x="7324" y="7544"/>
                  </a:lnTo>
                  <a:lnTo>
                    <a:pt x="7689" y="7300"/>
                  </a:lnTo>
                  <a:lnTo>
                    <a:pt x="8030" y="7081"/>
                  </a:lnTo>
                  <a:close/>
                  <a:moveTo>
                    <a:pt x="9879" y="8931"/>
                  </a:moveTo>
                  <a:lnTo>
                    <a:pt x="9952" y="9052"/>
                  </a:lnTo>
                  <a:lnTo>
                    <a:pt x="9757" y="9223"/>
                  </a:lnTo>
                  <a:lnTo>
                    <a:pt x="9563" y="9417"/>
                  </a:lnTo>
                  <a:lnTo>
                    <a:pt x="9198" y="9782"/>
                  </a:lnTo>
                  <a:lnTo>
                    <a:pt x="9027" y="9953"/>
                  </a:lnTo>
                  <a:lnTo>
                    <a:pt x="8930" y="10074"/>
                  </a:lnTo>
                  <a:lnTo>
                    <a:pt x="8833" y="10196"/>
                  </a:lnTo>
                  <a:lnTo>
                    <a:pt x="8589" y="10050"/>
                  </a:lnTo>
                  <a:lnTo>
                    <a:pt x="8711" y="9977"/>
                  </a:lnTo>
                  <a:lnTo>
                    <a:pt x="8833" y="9880"/>
                  </a:lnTo>
                  <a:lnTo>
                    <a:pt x="9027" y="9685"/>
                  </a:lnTo>
                  <a:lnTo>
                    <a:pt x="9879" y="8931"/>
                  </a:lnTo>
                  <a:close/>
                  <a:moveTo>
                    <a:pt x="10317" y="5670"/>
                  </a:moveTo>
                  <a:lnTo>
                    <a:pt x="10585" y="5962"/>
                  </a:lnTo>
                  <a:lnTo>
                    <a:pt x="10220" y="6230"/>
                  </a:lnTo>
                  <a:lnTo>
                    <a:pt x="9879" y="6497"/>
                  </a:lnTo>
                  <a:lnTo>
                    <a:pt x="9198" y="7081"/>
                  </a:lnTo>
                  <a:lnTo>
                    <a:pt x="8541" y="7690"/>
                  </a:lnTo>
                  <a:lnTo>
                    <a:pt x="7908" y="8274"/>
                  </a:lnTo>
                  <a:lnTo>
                    <a:pt x="7276" y="8906"/>
                  </a:lnTo>
                  <a:lnTo>
                    <a:pt x="6643" y="9515"/>
                  </a:lnTo>
                  <a:lnTo>
                    <a:pt x="6108" y="10050"/>
                  </a:lnTo>
                  <a:lnTo>
                    <a:pt x="5962" y="10196"/>
                  </a:lnTo>
                  <a:lnTo>
                    <a:pt x="5864" y="10366"/>
                  </a:lnTo>
                  <a:lnTo>
                    <a:pt x="5767" y="10512"/>
                  </a:lnTo>
                  <a:lnTo>
                    <a:pt x="5694" y="10682"/>
                  </a:lnTo>
                  <a:lnTo>
                    <a:pt x="5378" y="10415"/>
                  </a:lnTo>
                  <a:lnTo>
                    <a:pt x="5524" y="10293"/>
                  </a:lnTo>
                  <a:lnTo>
                    <a:pt x="5670" y="10147"/>
                  </a:lnTo>
                  <a:lnTo>
                    <a:pt x="5913" y="9880"/>
                  </a:lnTo>
                  <a:lnTo>
                    <a:pt x="6424" y="9320"/>
                  </a:lnTo>
                  <a:lnTo>
                    <a:pt x="6935" y="8760"/>
                  </a:lnTo>
                  <a:lnTo>
                    <a:pt x="6984" y="8712"/>
                  </a:lnTo>
                  <a:lnTo>
                    <a:pt x="7008" y="8663"/>
                  </a:lnTo>
                  <a:lnTo>
                    <a:pt x="7008" y="8566"/>
                  </a:lnTo>
                  <a:lnTo>
                    <a:pt x="7519" y="8103"/>
                  </a:lnTo>
                  <a:lnTo>
                    <a:pt x="7762" y="7884"/>
                  </a:lnTo>
                  <a:lnTo>
                    <a:pt x="8054" y="7690"/>
                  </a:lnTo>
                  <a:lnTo>
                    <a:pt x="8370" y="7495"/>
                  </a:lnTo>
                  <a:lnTo>
                    <a:pt x="8516" y="7373"/>
                  </a:lnTo>
                  <a:lnTo>
                    <a:pt x="8541" y="7300"/>
                  </a:lnTo>
                  <a:lnTo>
                    <a:pt x="8565" y="7227"/>
                  </a:lnTo>
                  <a:lnTo>
                    <a:pt x="8735" y="7130"/>
                  </a:lnTo>
                  <a:lnTo>
                    <a:pt x="8906" y="6984"/>
                  </a:lnTo>
                  <a:lnTo>
                    <a:pt x="9246" y="6716"/>
                  </a:lnTo>
                  <a:lnTo>
                    <a:pt x="9782" y="6205"/>
                  </a:lnTo>
                  <a:lnTo>
                    <a:pt x="10317" y="5670"/>
                  </a:lnTo>
                  <a:close/>
                  <a:moveTo>
                    <a:pt x="10195" y="9369"/>
                  </a:moveTo>
                  <a:lnTo>
                    <a:pt x="10439" y="9661"/>
                  </a:lnTo>
                  <a:lnTo>
                    <a:pt x="9928" y="10147"/>
                  </a:lnTo>
                  <a:lnTo>
                    <a:pt x="9660" y="10415"/>
                  </a:lnTo>
                  <a:lnTo>
                    <a:pt x="9514" y="10536"/>
                  </a:lnTo>
                  <a:lnTo>
                    <a:pt x="9417" y="10682"/>
                  </a:lnTo>
                  <a:lnTo>
                    <a:pt x="9222" y="10512"/>
                  </a:lnTo>
                  <a:lnTo>
                    <a:pt x="9052" y="10366"/>
                  </a:lnTo>
                  <a:lnTo>
                    <a:pt x="9198" y="10293"/>
                  </a:lnTo>
                  <a:lnTo>
                    <a:pt x="9319" y="10171"/>
                  </a:lnTo>
                  <a:lnTo>
                    <a:pt x="9538" y="9977"/>
                  </a:lnTo>
                  <a:lnTo>
                    <a:pt x="9879" y="9685"/>
                  </a:lnTo>
                  <a:lnTo>
                    <a:pt x="10195" y="9369"/>
                  </a:lnTo>
                  <a:close/>
                  <a:moveTo>
                    <a:pt x="10852" y="6278"/>
                  </a:moveTo>
                  <a:lnTo>
                    <a:pt x="10901" y="6303"/>
                  </a:lnTo>
                  <a:lnTo>
                    <a:pt x="10609" y="6546"/>
                  </a:lnTo>
                  <a:lnTo>
                    <a:pt x="10341" y="6789"/>
                  </a:lnTo>
                  <a:lnTo>
                    <a:pt x="9806" y="7325"/>
                  </a:lnTo>
                  <a:lnTo>
                    <a:pt x="8565" y="8541"/>
                  </a:lnTo>
                  <a:lnTo>
                    <a:pt x="7300" y="9734"/>
                  </a:lnTo>
                  <a:lnTo>
                    <a:pt x="6643" y="10342"/>
                  </a:lnTo>
                  <a:lnTo>
                    <a:pt x="6473" y="10512"/>
                  </a:lnTo>
                  <a:lnTo>
                    <a:pt x="6327" y="10658"/>
                  </a:lnTo>
                  <a:lnTo>
                    <a:pt x="6181" y="10853"/>
                  </a:lnTo>
                  <a:lnTo>
                    <a:pt x="6083" y="11023"/>
                  </a:lnTo>
                  <a:lnTo>
                    <a:pt x="6083" y="11047"/>
                  </a:lnTo>
                  <a:lnTo>
                    <a:pt x="5791" y="10780"/>
                  </a:lnTo>
                  <a:lnTo>
                    <a:pt x="5937" y="10707"/>
                  </a:lnTo>
                  <a:lnTo>
                    <a:pt x="6083" y="10609"/>
                  </a:lnTo>
                  <a:lnTo>
                    <a:pt x="6327" y="10390"/>
                  </a:lnTo>
                  <a:lnTo>
                    <a:pt x="6765" y="9904"/>
                  </a:lnTo>
                  <a:lnTo>
                    <a:pt x="7397" y="9271"/>
                  </a:lnTo>
                  <a:lnTo>
                    <a:pt x="8054" y="8663"/>
                  </a:lnTo>
                  <a:lnTo>
                    <a:pt x="8735" y="8055"/>
                  </a:lnTo>
                  <a:lnTo>
                    <a:pt x="9441" y="7471"/>
                  </a:lnTo>
                  <a:lnTo>
                    <a:pt x="10171" y="6887"/>
                  </a:lnTo>
                  <a:lnTo>
                    <a:pt x="10852" y="6278"/>
                  </a:lnTo>
                  <a:close/>
                  <a:moveTo>
                    <a:pt x="10731" y="9953"/>
                  </a:moveTo>
                  <a:lnTo>
                    <a:pt x="10901" y="10123"/>
                  </a:lnTo>
                  <a:lnTo>
                    <a:pt x="10658" y="10317"/>
                  </a:lnTo>
                  <a:lnTo>
                    <a:pt x="10463" y="10512"/>
                  </a:lnTo>
                  <a:lnTo>
                    <a:pt x="10147" y="10755"/>
                  </a:lnTo>
                  <a:lnTo>
                    <a:pt x="10001" y="10901"/>
                  </a:lnTo>
                  <a:lnTo>
                    <a:pt x="9879" y="11047"/>
                  </a:lnTo>
                  <a:lnTo>
                    <a:pt x="9709" y="10926"/>
                  </a:lnTo>
                  <a:lnTo>
                    <a:pt x="9611" y="10877"/>
                  </a:lnTo>
                  <a:lnTo>
                    <a:pt x="9879" y="10682"/>
                  </a:lnTo>
                  <a:lnTo>
                    <a:pt x="10122" y="10488"/>
                  </a:lnTo>
                  <a:lnTo>
                    <a:pt x="10731" y="9953"/>
                  </a:lnTo>
                  <a:close/>
                  <a:moveTo>
                    <a:pt x="11193" y="6619"/>
                  </a:moveTo>
                  <a:lnTo>
                    <a:pt x="11315" y="6741"/>
                  </a:lnTo>
                  <a:lnTo>
                    <a:pt x="10852" y="7179"/>
                  </a:lnTo>
                  <a:lnTo>
                    <a:pt x="10439" y="7641"/>
                  </a:lnTo>
                  <a:lnTo>
                    <a:pt x="10001" y="8055"/>
                  </a:lnTo>
                  <a:lnTo>
                    <a:pt x="9806" y="8274"/>
                  </a:lnTo>
                  <a:lnTo>
                    <a:pt x="9733" y="8395"/>
                  </a:lnTo>
                  <a:lnTo>
                    <a:pt x="9684" y="8541"/>
                  </a:lnTo>
                  <a:lnTo>
                    <a:pt x="9684" y="8566"/>
                  </a:lnTo>
                  <a:lnTo>
                    <a:pt x="8857" y="9320"/>
                  </a:lnTo>
                  <a:lnTo>
                    <a:pt x="8565" y="9588"/>
                  </a:lnTo>
                  <a:lnTo>
                    <a:pt x="8419" y="9734"/>
                  </a:lnTo>
                  <a:lnTo>
                    <a:pt x="8346" y="9831"/>
                  </a:lnTo>
                  <a:lnTo>
                    <a:pt x="8297" y="9904"/>
                  </a:lnTo>
                  <a:lnTo>
                    <a:pt x="8224" y="9953"/>
                  </a:lnTo>
                  <a:lnTo>
                    <a:pt x="7713" y="10439"/>
                  </a:lnTo>
                  <a:lnTo>
                    <a:pt x="7203" y="10901"/>
                  </a:lnTo>
                  <a:lnTo>
                    <a:pt x="6886" y="11145"/>
                  </a:lnTo>
                  <a:lnTo>
                    <a:pt x="6716" y="11291"/>
                  </a:lnTo>
                  <a:lnTo>
                    <a:pt x="6570" y="11412"/>
                  </a:lnTo>
                  <a:lnTo>
                    <a:pt x="6254" y="11169"/>
                  </a:lnTo>
                  <a:lnTo>
                    <a:pt x="6424" y="11096"/>
                  </a:lnTo>
                  <a:lnTo>
                    <a:pt x="6570" y="10974"/>
                  </a:lnTo>
                  <a:lnTo>
                    <a:pt x="6886" y="10707"/>
                  </a:lnTo>
                  <a:lnTo>
                    <a:pt x="7446" y="10147"/>
                  </a:lnTo>
                  <a:lnTo>
                    <a:pt x="8711" y="8955"/>
                  </a:lnTo>
                  <a:lnTo>
                    <a:pt x="10001" y="7763"/>
                  </a:lnTo>
                  <a:lnTo>
                    <a:pt x="10609" y="7203"/>
                  </a:lnTo>
                  <a:lnTo>
                    <a:pt x="10901" y="6911"/>
                  </a:lnTo>
                  <a:lnTo>
                    <a:pt x="11193" y="6619"/>
                  </a:lnTo>
                  <a:close/>
                  <a:moveTo>
                    <a:pt x="11120" y="10366"/>
                  </a:moveTo>
                  <a:lnTo>
                    <a:pt x="11290" y="10536"/>
                  </a:lnTo>
                  <a:lnTo>
                    <a:pt x="10998" y="10828"/>
                  </a:lnTo>
                  <a:lnTo>
                    <a:pt x="10706" y="11096"/>
                  </a:lnTo>
                  <a:lnTo>
                    <a:pt x="10487" y="11266"/>
                  </a:lnTo>
                  <a:lnTo>
                    <a:pt x="10244" y="11437"/>
                  </a:lnTo>
                  <a:lnTo>
                    <a:pt x="10171" y="11315"/>
                  </a:lnTo>
                  <a:lnTo>
                    <a:pt x="10074" y="11218"/>
                  </a:lnTo>
                  <a:lnTo>
                    <a:pt x="10220" y="11120"/>
                  </a:lnTo>
                  <a:lnTo>
                    <a:pt x="10366" y="11023"/>
                  </a:lnTo>
                  <a:lnTo>
                    <a:pt x="10633" y="10780"/>
                  </a:lnTo>
                  <a:lnTo>
                    <a:pt x="10877" y="10585"/>
                  </a:lnTo>
                  <a:lnTo>
                    <a:pt x="11120" y="10366"/>
                  </a:lnTo>
                  <a:close/>
                  <a:moveTo>
                    <a:pt x="10220" y="5208"/>
                  </a:moveTo>
                  <a:lnTo>
                    <a:pt x="10122" y="5232"/>
                  </a:lnTo>
                  <a:lnTo>
                    <a:pt x="10049" y="5305"/>
                  </a:lnTo>
                  <a:lnTo>
                    <a:pt x="9952" y="5378"/>
                  </a:lnTo>
                  <a:lnTo>
                    <a:pt x="9344" y="6011"/>
                  </a:lnTo>
                  <a:lnTo>
                    <a:pt x="9027" y="6303"/>
                  </a:lnTo>
                  <a:lnTo>
                    <a:pt x="8687" y="6570"/>
                  </a:lnTo>
                  <a:lnTo>
                    <a:pt x="8419" y="6789"/>
                  </a:lnTo>
                  <a:lnTo>
                    <a:pt x="8005" y="6497"/>
                  </a:lnTo>
                  <a:lnTo>
                    <a:pt x="7592" y="6157"/>
                  </a:lnTo>
                  <a:lnTo>
                    <a:pt x="7373" y="5962"/>
                  </a:lnTo>
                  <a:lnTo>
                    <a:pt x="7178" y="5767"/>
                  </a:lnTo>
                  <a:lnTo>
                    <a:pt x="6984" y="5573"/>
                  </a:lnTo>
                  <a:lnTo>
                    <a:pt x="6740" y="5402"/>
                  </a:lnTo>
                  <a:lnTo>
                    <a:pt x="6716" y="5329"/>
                  </a:lnTo>
                  <a:lnTo>
                    <a:pt x="6643" y="5281"/>
                  </a:lnTo>
                  <a:lnTo>
                    <a:pt x="6594" y="5256"/>
                  </a:lnTo>
                  <a:lnTo>
                    <a:pt x="6448" y="5256"/>
                  </a:lnTo>
                  <a:lnTo>
                    <a:pt x="6400" y="5305"/>
                  </a:lnTo>
                  <a:lnTo>
                    <a:pt x="5621" y="6011"/>
                  </a:lnTo>
                  <a:lnTo>
                    <a:pt x="5280" y="6303"/>
                  </a:lnTo>
                  <a:lnTo>
                    <a:pt x="5134" y="6473"/>
                  </a:lnTo>
                  <a:lnTo>
                    <a:pt x="5086" y="6570"/>
                  </a:lnTo>
                  <a:lnTo>
                    <a:pt x="5037" y="6668"/>
                  </a:lnTo>
                  <a:lnTo>
                    <a:pt x="5037" y="6716"/>
                  </a:lnTo>
                  <a:lnTo>
                    <a:pt x="5037" y="6741"/>
                  </a:lnTo>
                  <a:lnTo>
                    <a:pt x="5086" y="6789"/>
                  </a:lnTo>
                  <a:lnTo>
                    <a:pt x="5110" y="6814"/>
                  </a:lnTo>
                  <a:lnTo>
                    <a:pt x="5183" y="6911"/>
                  </a:lnTo>
                  <a:lnTo>
                    <a:pt x="5256" y="7033"/>
                  </a:lnTo>
                  <a:lnTo>
                    <a:pt x="5426" y="7227"/>
                  </a:lnTo>
                  <a:lnTo>
                    <a:pt x="5791" y="7617"/>
                  </a:lnTo>
                  <a:lnTo>
                    <a:pt x="6156" y="8079"/>
                  </a:lnTo>
                  <a:lnTo>
                    <a:pt x="6521" y="8541"/>
                  </a:lnTo>
                  <a:lnTo>
                    <a:pt x="5694" y="9466"/>
                  </a:lnTo>
                  <a:lnTo>
                    <a:pt x="5256" y="9904"/>
                  </a:lnTo>
                  <a:lnTo>
                    <a:pt x="5159" y="10025"/>
                  </a:lnTo>
                  <a:lnTo>
                    <a:pt x="5061" y="10147"/>
                  </a:lnTo>
                  <a:lnTo>
                    <a:pt x="5013" y="10269"/>
                  </a:lnTo>
                  <a:lnTo>
                    <a:pt x="4988" y="10415"/>
                  </a:lnTo>
                  <a:lnTo>
                    <a:pt x="4988" y="10439"/>
                  </a:lnTo>
                  <a:lnTo>
                    <a:pt x="4988" y="10512"/>
                  </a:lnTo>
                  <a:lnTo>
                    <a:pt x="5013" y="10585"/>
                  </a:lnTo>
                  <a:lnTo>
                    <a:pt x="5159" y="10780"/>
                  </a:lnTo>
                  <a:lnTo>
                    <a:pt x="5305" y="10950"/>
                  </a:lnTo>
                  <a:lnTo>
                    <a:pt x="5670" y="11291"/>
                  </a:lnTo>
                  <a:lnTo>
                    <a:pt x="6035" y="11607"/>
                  </a:lnTo>
                  <a:lnTo>
                    <a:pt x="6424" y="11875"/>
                  </a:lnTo>
                  <a:lnTo>
                    <a:pt x="6473" y="11899"/>
                  </a:lnTo>
                  <a:lnTo>
                    <a:pt x="6521" y="11923"/>
                  </a:lnTo>
                  <a:lnTo>
                    <a:pt x="6594" y="11899"/>
                  </a:lnTo>
                  <a:lnTo>
                    <a:pt x="6619" y="11899"/>
                  </a:lnTo>
                  <a:lnTo>
                    <a:pt x="6692" y="11826"/>
                  </a:lnTo>
                  <a:lnTo>
                    <a:pt x="6740" y="11729"/>
                  </a:lnTo>
                  <a:lnTo>
                    <a:pt x="6911" y="11631"/>
                  </a:lnTo>
                  <a:lnTo>
                    <a:pt x="7057" y="11510"/>
                  </a:lnTo>
                  <a:lnTo>
                    <a:pt x="7349" y="11266"/>
                  </a:lnTo>
                  <a:lnTo>
                    <a:pt x="7859" y="10828"/>
                  </a:lnTo>
                  <a:lnTo>
                    <a:pt x="8370" y="10342"/>
                  </a:lnTo>
                  <a:lnTo>
                    <a:pt x="8468" y="10439"/>
                  </a:lnTo>
                  <a:lnTo>
                    <a:pt x="8784" y="10707"/>
                  </a:lnTo>
                  <a:lnTo>
                    <a:pt x="9076" y="10999"/>
                  </a:lnTo>
                  <a:lnTo>
                    <a:pt x="9198" y="11120"/>
                  </a:lnTo>
                  <a:lnTo>
                    <a:pt x="9319" y="11218"/>
                  </a:lnTo>
                  <a:lnTo>
                    <a:pt x="9587" y="11364"/>
                  </a:lnTo>
                  <a:lnTo>
                    <a:pt x="9709" y="11485"/>
                  </a:lnTo>
                  <a:lnTo>
                    <a:pt x="9830" y="11583"/>
                  </a:lnTo>
                  <a:lnTo>
                    <a:pt x="9928" y="11704"/>
                  </a:lnTo>
                  <a:lnTo>
                    <a:pt x="10001" y="11753"/>
                  </a:lnTo>
                  <a:lnTo>
                    <a:pt x="10074" y="11777"/>
                  </a:lnTo>
                  <a:lnTo>
                    <a:pt x="10098" y="11802"/>
                  </a:lnTo>
                  <a:lnTo>
                    <a:pt x="10220" y="11802"/>
                  </a:lnTo>
                  <a:lnTo>
                    <a:pt x="10317" y="11777"/>
                  </a:lnTo>
                  <a:lnTo>
                    <a:pt x="10414" y="11729"/>
                  </a:lnTo>
                  <a:lnTo>
                    <a:pt x="10512" y="11680"/>
                  </a:lnTo>
                  <a:lnTo>
                    <a:pt x="10706" y="11534"/>
                  </a:lnTo>
                  <a:lnTo>
                    <a:pt x="10877" y="11388"/>
                  </a:lnTo>
                  <a:lnTo>
                    <a:pt x="11096" y="11218"/>
                  </a:lnTo>
                  <a:lnTo>
                    <a:pt x="11315" y="10999"/>
                  </a:lnTo>
                  <a:lnTo>
                    <a:pt x="11704" y="10585"/>
                  </a:lnTo>
                  <a:lnTo>
                    <a:pt x="11753" y="10512"/>
                  </a:lnTo>
                  <a:lnTo>
                    <a:pt x="11753" y="10439"/>
                  </a:lnTo>
                  <a:lnTo>
                    <a:pt x="11728" y="10366"/>
                  </a:lnTo>
                  <a:lnTo>
                    <a:pt x="11680" y="10317"/>
                  </a:lnTo>
                  <a:lnTo>
                    <a:pt x="11631" y="10244"/>
                  </a:lnTo>
                  <a:lnTo>
                    <a:pt x="11339" y="9904"/>
                  </a:lnTo>
                  <a:lnTo>
                    <a:pt x="11047" y="9588"/>
                  </a:lnTo>
                  <a:lnTo>
                    <a:pt x="10731" y="9271"/>
                  </a:lnTo>
                  <a:lnTo>
                    <a:pt x="10439" y="8955"/>
                  </a:lnTo>
                  <a:lnTo>
                    <a:pt x="10414" y="8906"/>
                  </a:lnTo>
                  <a:lnTo>
                    <a:pt x="10366" y="8882"/>
                  </a:lnTo>
                  <a:lnTo>
                    <a:pt x="10195" y="8639"/>
                  </a:lnTo>
                  <a:lnTo>
                    <a:pt x="10220" y="8590"/>
                  </a:lnTo>
                  <a:lnTo>
                    <a:pt x="10220" y="8517"/>
                  </a:lnTo>
                  <a:lnTo>
                    <a:pt x="10220" y="8468"/>
                  </a:lnTo>
                  <a:lnTo>
                    <a:pt x="10195" y="8420"/>
                  </a:lnTo>
                  <a:lnTo>
                    <a:pt x="10463" y="8152"/>
                  </a:lnTo>
                  <a:lnTo>
                    <a:pt x="10706" y="7909"/>
                  </a:lnTo>
                  <a:lnTo>
                    <a:pt x="11193" y="7422"/>
                  </a:lnTo>
                  <a:lnTo>
                    <a:pt x="11461" y="7179"/>
                  </a:lnTo>
                  <a:lnTo>
                    <a:pt x="11680" y="6911"/>
                  </a:lnTo>
                  <a:lnTo>
                    <a:pt x="11728" y="6838"/>
                  </a:lnTo>
                  <a:lnTo>
                    <a:pt x="11728" y="6741"/>
                  </a:lnTo>
                  <a:lnTo>
                    <a:pt x="11753" y="6692"/>
                  </a:lnTo>
                  <a:lnTo>
                    <a:pt x="11753" y="6643"/>
                  </a:lnTo>
                  <a:lnTo>
                    <a:pt x="11753" y="6570"/>
                  </a:lnTo>
                  <a:lnTo>
                    <a:pt x="11728" y="6522"/>
                  </a:lnTo>
                  <a:lnTo>
                    <a:pt x="11607" y="6351"/>
                  </a:lnTo>
                  <a:lnTo>
                    <a:pt x="11461" y="6205"/>
                  </a:lnTo>
                  <a:lnTo>
                    <a:pt x="11169" y="5913"/>
                  </a:lnTo>
                  <a:lnTo>
                    <a:pt x="10852" y="5597"/>
                  </a:lnTo>
                  <a:lnTo>
                    <a:pt x="10536" y="5305"/>
                  </a:lnTo>
                  <a:lnTo>
                    <a:pt x="10463" y="5256"/>
                  </a:lnTo>
                  <a:lnTo>
                    <a:pt x="10366" y="5256"/>
                  </a:lnTo>
                  <a:lnTo>
                    <a:pt x="10341" y="5232"/>
                  </a:lnTo>
                  <a:lnTo>
                    <a:pt x="10220" y="5208"/>
                  </a:lnTo>
                  <a:close/>
                  <a:moveTo>
                    <a:pt x="11631" y="536"/>
                  </a:moveTo>
                  <a:lnTo>
                    <a:pt x="11728" y="658"/>
                  </a:lnTo>
                  <a:lnTo>
                    <a:pt x="11801" y="779"/>
                  </a:lnTo>
                  <a:lnTo>
                    <a:pt x="12020" y="998"/>
                  </a:lnTo>
                  <a:lnTo>
                    <a:pt x="12483" y="1412"/>
                  </a:lnTo>
                  <a:lnTo>
                    <a:pt x="13164" y="2044"/>
                  </a:lnTo>
                  <a:lnTo>
                    <a:pt x="13797" y="2677"/>
                  </a:lnTo>
                  <a:lnTo>
                    <a:pt x="14429" y="3334"/>
                  </a:lnTo>
                  <a:lnTo>
                    <a:pt x="15062" y="3991"/>
                  </a:lnTo>
                  <a:lnTo>
                    <a:pt x="16278" y="5354"/>
                  </a:lnTo>
                  <a:lnTo>
                    <a:pt x="16303" y="5354"/>
                  </a:lnTo>
                  <a:lnTo>
                    <a:pt x="16254" y="5548"/>
                  </a:lnTo>
                  <a:lnTo>
                    <a:pt x="16230" y="5719"/>
                  </a:lnTo>
                  <a:lnTo>
                    <a:pt x="16181" y="6084"/>
                  </a:lnTo>
                  <a:lnTo>
                    <a:pt x="16181" y="6838"/>
                  </a:lnTo>
                  <a:lnTo>
                    <a:pt x="16157" y="7690"/>
                  </a:lnTo>
                  <a:lnTo>
                    <a:pt x="16157" y="8541"/>
                  </a:lnTo>
                  <a:lnTo>
                    <a:pt x="16181" y="10244"/>
                  </a:lnTo>
                  <a:lnTo>
                    <a:pt x="16230" y="11948"/>
                  </a:lnTo>
                  <a:lnTo>
                    <a:pt x="16230" y="11972"/>
                  </a:lnTo>
                  <a:lnTo>
                    <a:pt x="15938" y="12167"/>
                  </a:lnTo>
                  <a:lnTo>
                    <a:pt x="15646" y="12410"/>
                  </a:lnTo>
                  <a:lnTo>
                    <a:pt x="15354" y="12653"/>
                  </a:lnTo>
                  <a:lnTo>
                    <a:pt x="15086" y="12921"/>
                  </a:lnTo>
                  <a:lnTo>
                    <a:pt x="14551" y="13456"/>
                  </a:lnTo>
                  <a:lnTo>
                    <a:pt x="14016" y="13992"/>
                  </a:lnTo>
                  <a:lnTo>
                    <a:pt x="11509" y="16401"/>
                  </a:lnTo>
                  <a:lnTo>
                    <a:pt x="11461" y="16474"/>
                  </a:lnTo>
                  <a:lnTo>
                    <a:pt x="9830" y="16571"/>
                  </a:lnTo>
                  <a:lnTo>
                    <a:pt x="9027" y="16595"/>
                  </a:lnTo>
                  <a:lnTo>
                    <a:pt x="8200" y="16620"/>
                  </a:lnTo>
                  <a:lnTo>
                    <a:pt x="7349" y="16595"/>
                  </a:lnTo>
                  <a:lnTo>
                    <a:pt x="6521" y="16571"/>
                  </a:lnTo>
                  <a:lnTo>
                    <a:pt x="5840" y="16498"/>
                  </a:lnTo>
                  <a:lnTo>
                    <a:pt x="5329" y="16498"/>
                  </a:lnTo>
                  <a:lnTo>
                    <a:pt x="5159" y="16522"/>
                  </a:lnTo>
                  <a:lnTo>
                    <a:pt x="5110" y="16401"/>
                  </a:lnTo>
                  <a:lnTo>
                    <a:pt x="5037" y="16255"/>
                  </a:lnTo>
                  <a:lnTo>
                    <a:pt x="4940" y="16133"/>
                  </a:lnTo>
                  <a:lnTo>
                    <a:pt x="4842" y="16011"/>
                  </a:lnTo>
                  <a:lnTo>
                    <a:pt x="4429" y="15549"/>
                  </a:lnTo>
                  <a:lnTo>
                    <a:pt x="3772" y="14868"/>
                  </a:lnTo>
                  <a:lnTo>
                    <a:pt x="3431" y="14527"/>
                  </a:lnTo>
                  <a:lnTo>
                    <a:pt x="3090" y="14211"/>
                  </a:lnTo>
                  <a:lnTo>
                    <a:pt x="2750" y="13919"/>
                  </a:lnTo>
                  <a:lnTo>
                    <a:pt x="2385" y="13651"/>
                  </a:lnTo>
                  <a:lnTo>
                    <a:pt x="1679" y="13116"/>
                  </a:lnTo>
                  <a:lnTo>
                    <a:pt x="1338" y="12824"/>
                  </a:lnTo>
                  <a:lnTo>
                    <a:pt x="1022" y="12532"/>
                  </a:lnTo>
                  <a:lnTo>
                    <a:pt x="730" y="12191"/>
                  </a:lnTo>
                  <a:lnTo>
                    <a:pt x="487" y="11850"/>
                  </a:lnTo>
                  <a:lnTo>
                    <a:pt x="535" y="11704"/>
                  </a:lnTo>
                  <a:lnTo>
                    <a:pt x="560" y="11534"/>
                  </a:lnTo>
                  <a:lnTo>
                    <a:pt x="584" y="11218"/>
                  </a:lnTo>
                  <a:lnTo>
                    <a:pt x="584" y="10561"/>
                  </a:lnTo>
                  <a:lnTo>
                    <a:pt x="584" y="9612"/>
                  </a:lnTo>
                  <a:lnTo>
                    <a:pt x="584" y="8663"/>
                  </a:lnTo>
                  <a:lnTo>
                    <a:pt x="584" y="7714"/>
                  </a:lnTo>
                  <a:lnTo>
                    <a:pt x="535" y="6765"/>
                  </a:lnTo>
                  <a:lnTo>
                    <a:pt x="535" y="6132"/>
                  </a:lnTo>
                  <a:lnTo>
                    <a:pt x="511" y="5792"/>
                  </a:lnTo>
                  <a:lnTo>
                    <a:pt x="438" y="5475"/>
                  </a:lnTo>
                  <a:lnTo>
                    <a:pt x="511" y="5402"/>
                  </a:lnTo>
                  <a:lnTo>
                    <a:pt x="1046" y="4721"/>
                  </a:lnTo>
                  <a:lnTo>
                    <a:pt x="1582" y="4040"/>
                  </a:lnTo>
                  <a:lnTo>
                    <a:pt x="2141" y="3358"/>
                  </a:lnTo>
                  <a:lnTo>
                    <a:pt x="2725" y="2726"/>
                  </a:lnTo>
                  <a:lnTo>
                    <a:pt x="2993" y="2458"/>
                  </a:lnTo>
                  <a:lnTo>
                    <a:pt x="3285" y="2190"/>
                  </a:lnTo>
                  <a:lnTo>
                    <a:pt x="3869" y="1655"/>
                  </a:lnTo>
                  <a:lnTo>
                    <a:pt x="4429" y="1120"/>
                  </a:lnTo>
                  <a:lnTo>
                    <a:pt x="4696" y="852"/>
                  </a:lnTo>
                  <a:lnTo>
                    <a:pt x="4964" y="560"/>
                  </a:lnTo>
                  <a:lnTo>
                    <a:pt x="5305" y="609"/>
                  </a:lnTo>
                  <a:lnTo>
                    <a:pt x="5670" y="633"/>
                  </a:lnTo>
                  <a:lnTo>
                    <a:pt x="6400" y="633"/>
                  </a:lnTo>
                  <a:lnTo>
                    <a:pt x="8127" y="609"/>
                  </a:lnTo>
                  <a:lnTo>
                    <a:pt x="9003" y="609"/>
                  </a:lnTo>
                  <a:lnTo>
                    <a:pt x="9879" y="633"/>
                  </a:lnTo>
                  <a:lnTo>
                    <a:pt x="10779" y="609"/>
                  </a:lnTo>
                  <a:lnTo>
                    <a:pt x="11217" y="585"/>
                  </a:lnTo>
                  <a:lnTo>
                    <a:pt x="11631" y="536"/>
                  </a:lnTo>
                  <a:close/>
                  <a:moveTo>
                    <a:pt x="10731" y="1"/>
                  </a:moveTo>
                  <a:lnTo>
                    <a:pt x="9855" y="25"/>
                  </a:lnTo>
                  <a:lnTo>
                    <a:pt x="8127" y="49"/>
                  </a:lnTo>
                  <a:lnTo>
                    <a:pt x="6400" y="74"/>
                  </a:lnTo>
                  <a:lnTo>
                    <a:pt x="5597" y="74"/>
                  </a:lnTo>
                  <a:lnTo>
                    <a:pt x="5207" y="98"/>
                  </a:lnTo>
                  <a:lnTo>
                    <a:pt x="4818" y="171"/>
                  </a:lnTo>
                  <a:lnTo>
                    <a:pt x="4769" y="195"/>
                  </a:lnTo>
                  <a:lnTo>
                    <a:pt x="4721" y="244"/>
                  </a:lnTo>
                  <a:lnTo>
                    <a:pt x="4696" y="293"/>
                  </a:lnTo>
                  <a:lnTo>
                    <a:pt x="4696" y="341"/>
                  </a:lnTo>
                  <a:lnTo>
                    <a:pt x="4331" y="536"/>
                  </a:lnTo>
                  <a:lnTo>
                    <a:pt x="4015" y="779"/>
                  </a:lnTo>
                  <a:lnTo>
                    <a:pt x="3674" y="1023"/>
                  </a:lnTo>
                  <a:lnTo>
                    <a:pt x="3382" y="1315"/>
                  </a:lnTo>
                  <a:lnTo>
                    <a:pt x="2774" y="1899"/>
                  </a:lnTo>
                  <a:lnTo>
                    <a:pt x="2239" y="2458"/>
                  </a:lnTo>
                  <a:lnTo>
                    <a:pt x="1655" y="3091"/>
                  </a:lnTo>
                  <a:lnTo>
                    <a:pt x="1071" y="3748"/>
                  </a:lnTo>
                  <a:lnTo>
                    <a:pt x="535" y="4429"/>
                  </a:lnTo>
                  <a:lnTo>
                    <a:pt x="49" y="5135"/>
                  </a:lnTo>
                  <a:lnTo>
                    <a:pt x="24" y="5208"/>
                  </a:lnTo>
                  <a:lnTo>
                    <a:pt x="0" y="5281"/>
                  </a:lnTo>
                  <a:lnTo>
                    <a:pt x="24" y="5354"/>
                  </a:lnTo>
                  <a:lnTo>
                    <a:pt x="49" y="5402"/>
                  </a:lnTo>
                  <a:lnTo>
                    <a:pt x="0" y="5694"/>
                  </a:lnTo>
                  <a:lnTo>
                    <a:pt x="0" y="5986"/>
                  </a:lnTo>
                  <a:lnTo>
                    <a:pt x="24" y="6570"/>
                  </a:lnTo>
                  <a:lnTo>
                    <a:pt x="73" y="8468"/>
                  </a:lnTo>
                  <a:lnTo>
                    <a:pt x="73" y="9417"/>
                  </a:lnTo>
                  <a:lnTo>
                    <a:pt x="73" y="10366"/>
                  </a:lnTo>
                  <a:lnTo>
                    <a:pt x="49" y="10755"/>
                  </a:lnTo>
                  <a:lnTo>
                    <a:pt x="0" y="11145"/>
                  </a:lnTo>
                  <a:lnTo>
                    <a:pt x="0" y="11339"/>
                  </a:lnTo>
                  <a:lnTo>
                    <a:pt x="0" y="11534"/>
                  </a:lnTo>
                  <a:lnTo>
                    <a:pt x="24" y="11729"/>
                  </a:lnTo>
                  <a:lnTo>
                    <a:pt x="97" y="11899"/>
                  </a:lnTo>
                  <a:lnTo>
                    <a:pt x="73" y="11948"/>
                  </a:lnTo>
                  <a:lnTo>
                    <a:pt x="73" y="11996"/>
                  </a:lnTo>
                  <a:lnTo>
                    <a:pt x="146" y="12191"/>
                  </a:lnTo>
                  <a:lnTo>
                    <a:pt x="219" y="12361"/>
                  </a:lnTo>
                  <a:lnTo>
                    <a:pt x="292" y="12532"/>
                  </a:lnTo>
                  <a:lnTo>
                    <a:pt x="414" y="12702"/>
                  </a:lnTo>
                  <a:lnTo>
                    <a:pt x="535" y="12848"/>
                  </a:lnTo>
                  <a:lnTo>
                    <a:pt x="681" y="12994"/>
                  </a:lnTo>
                  <a:lnTo>
                    <a:pt x="998" y="13286"/>
                  </a:lnTo>
                  <a:lnTo>
                    <a:pt x="1338" y="13554"/>
                  </a:lnTo>
                  <a:lnTo>
                    <a:pt x="1679" y="13797"/>
                  </a:lnTo>
                  <a:lnTo>
                    <a:pt x="1995" y="14040"/>
                  </a:lnTo>
                  <a:lnTo>
                    <a:pt x="2287" y="14259"/>
                  </a:lnTo>
                  <a:lnTo>
                    <a:pt x="2652" y="14576"/>
                  </a:lnTo>
                  <a:lnTo>
                    <a:pt x="2993" y="14916"/>
                  </a:lnTo>
                  <a:lnTo>
                    <a:pt x="3650" y="15598"/>
                  </a:lnTo>
                  <a:lnTo>
                    <a:pt x="3991" y="15987"/>
                  </a:lnTo>
                  <a:lnTo>
                    <a:pt x="4331" y="16376"/>
                  </a:lnTo>
                  <a:lnTo>
                    <a:pt x="4453" y="16547"/>
                  </a:lnTo>
                  <a:lnTo>
                    <a:pt x="4599" y="16693"/>
                  </a:lnTo>
                  <a:lnTo>
                    <a:pt x="4745" y="16814"/>
                  </a:lnTo>
                  <a:lnTo>
                    <a:pt x="4818" y="16863"/>
                  </a:lnTo>
                  <a:lnTo>
                    <a:pt x="4940" y="16887"/>
                  </a:lnTo>
                  <a:lnTo>
                    <a:pt x="5013" y="16887"/>
                  </a:lnTo>
                  <a:lnTo>
                    <a:pt x="5086" y="16863"/>
                  </a:lnTo>
                  <a:lnTo>
                    <a:pt x="5232" y="16912"/>
                  </a:lnTo>
                  <a:lnTo>
                    <a:pt x="5378" y="16960"/>
                  </a:lnTo>
                  <a:lnTo>
                    <a:pt x="5694" y="17009"/>
                  </a:lnTo>
                  <a:lnTo>
                    <a:pt x="6327" y="17058"/>
                  </a:lnTo>
                  <a:lnTo>
                    <a:pt x="7178" y="17106"/>
                  </a:lnTo>
                  <a:lnTo>
                    <a:pt x="8005" y="17106"/>
                  </a:lnTo>
                  <a:lnTo>
                    <a:pt x="8906" y="17131"/>
                  </a:lnTo>
                  <a:lnTo>
                    <a:pt x="9806" y="17106"/>
                  </a:lnTo>
                  <a:lnTo>
                    <a:pt x="10706" y="17033"/>
                  </a:lnTo>
                  <a:lnTo>
                    <a:pt x="11582" y="16936"/>
                  </a:lnTo>
                  <a:lnTo>
                    <a:pt x="11655" y="16912"/>
                  </a:lnTo>
                  <a:lnTo>
                    <a:pt x="11704" y="16887"/>
                  </a:lnTo>
                  <a:lnTo>
                    <a:pt x="11753" y="16839"/>
                  </a:lnTo>
                  <a:lnTo>
                    <a:pt x="11801" y="16790"/>
                  </a:lnTo>
                  <a:lnTo>
                    <a:pt x="11850" y="16741"/>
                  </a:lnTo>
                  <a:lnTo>
                    <a:pt x="14210" y="14454"/>
                  </a:lnTo>
                  <a:lnTo>
                    <a:pt x="14794" y="13919"/>
                  </a:lnTo>
                  <a:lnTo>
                    <a:pt x="15403" y="13383"/>
                  </a:lnTo>
                  <a:lnTo>
                    <a:pt x="15694" y="13091"/>
                  </a:lnTo>
                  <a:lnTo>
                    <a:pt x="15986" y="12799"/>
                  </a:lnTo>
                  <a:lnTo>
                    <a:pt x="16230" y="12507"/>
                  </a:lnTo>
                  <a:lnTo>
                    <a:pt x="16473" y="12191"/>
                  </a:lnTo>
                  <a:lnTo>
                    <a:pt x="16570" y="12191"/>
                  </a:lnTo>
                  <a:lnTo>
                    <a:pt x="16668" y="12142"/>
                  </a:lnTo>
                  <a:lnTo>
                    <a:pt x="16716" y="12069"/>
                  </a:lnTo>
                  <a:lnTo>
                    <a:pt x="16741" y="11948"/>
                  </a:lnTo>
                  <a:lnTo>
                    <a:pt x="16692" y="10244"/>
                  </a:lnTo>
                  <a:lnTo>
                    <a:pt x="16668" y="8541"/>
                  </a:lnTo>
                  <a:lnTo>
                    <a:pt x="16692" y="6838"/>
                  </a:lnTo>
                  <a:lnTo>
                    <a:pt x="16716" y="6084"/>
                  </a:lnTo>
                  <a:lnTo>
                    <a:pt x="16716" y="5694"/>
                  </a:lnTo>
                  <a:lnTo>
                    <a:pt x="16692" y="5500"/>
                  </a:lnTo>
                  <a:lnTo>
                    <a:pt x="16643" y="5329"/>
                  </a:lnTo>
                  <a:lnTo>
                    <a:pt x="16692" y="5232"/>
                  </a:lnTo>
                  <a:lnTo>
                    <a:pt x="16716" y="5159"/>
                  </a:lnTo>
                  <a:lnTo>
                    <a:pt x="16692" y="5062"/>
                  </a:lnTo>
                  <a:lnTo>
                    <a:pt x="16643" y="4989"/>
                  </a:lnTo>
                  <a:lnTo>
                    <a:pt x="16084" y="4332"/>
                  </a:lnTo>
                  <a:lnTo>
                    <a:pt x="15500" y="3675"/>
                  </a:lnTo>
                  <a:lnTo>
                    <a:pt x="14916" y="3042"/>
                  </a:lnTo>
                  <a:lnTo>
                    <a:pt x="14308" y="2434"/>
                  </a:lnTo>
                  <a:lnTo>
                    <a:pt x="13651" y="1801"/>
                  </a:lnTo>
                  <a:lnTo>
                    <a:pt x="12994" y="1169"/>
                  </a:lnTo>
                  <a:lnTo>
                    <a:pt x="12726" y="901"/>
                  </a:lnTo>
                  <a:lnTo>
                    <a:pt x="12434" y="633"/>
                  </a:lnTo>
                  <a:lnTo>
                    <a:pt x="12288" y="512"/>
                  </a:lnTo>
                  <a:lnTo>
                    <a:pt x="12142" y="390"/>
                  </a:lnTo>
                  <a:lnTo>
                    <a:pt x="11972" y="293"/>
                  </a:lnTo>
                  <a:lnTo>
                    <a:pt x="11801" y="244"/>
                  </a:lnTo>
                  <a:lnTo>
                    <a:pt x="11777" y="171"/>
                  </a:lnTo>
                  <a:lnTo>
                    <a:pt x="11728" y="98"/>
                  </a:lnTo>
                  <a:lnTo>
                    <a:pt x="11655" y="74"/>
                  </a:lnTo>
                  <a:lnTo>
                    <a:pt x="11582" y="49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4500" y="1784468"/>
              <a:ext cx="3189071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Letter Gothic Std" charset="0"/>
                  <a:ea typeface="Letter Gothic Std" charset="0"/>
                  <a:cs typeface="Letter Gothic Std" charset="0"/>
                </a:rPr>
                <a:t> </a:t>
              </a:r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Search filter</a:t>
              </a:r>
            </a:p>
            <a:p>
              <a:endParaRPr lang="en-US" b="1" dirty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Statistics: like, comment,</a:t>
              </a:r>
              <a:r>
                <a:rPr lang="mr-IN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…</a:t>
              </a:r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Upload many photos in the same post</a:t>
              </a:r>
            </a:p>
            <a:p>
              <a:endParaRPr lang="en-US" b="1" dirty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Complete the whole idea</a:t>
              </a:r>
              <a:endParaRPr lang="en-US" b="1" dirty="0">
                <a:latin typeface="Letter Gothic Std" charset="0"/>
                <a:ea typeface="Letter Gothic Std" charset="0"/>
                <a:cs typeface="Letter Gothic Std" charset="0"/>
              </a:endParaRPr>
            </a:p>
          </p:txBody>
        </p:sp>
        <p:sp>
          <p:nvSpPr>
            <p:cNvPr id="19" name="Shape 2164"/>
            <p:cNvSpPr/>
            <p:nvPr/>
          </p:nvSpPr>
          <p:spPr>
            <a:xfrm>
              <a:off x="4931891" y="2497473"/>
              <a:ext cx="286438" cy="293111"/>
            </a:xfrm>
            <a:custGeom>
              <a:avLst/>
              <a:gdLst/>
              <a:ahLst/>
              <a:cxnLst/>
              <a:rect l="0" t="0" r="0" b="0"/>
              <a:pathLst>
                <a:path w="16741" h="17131" extrusionOk="0">
                  <a:moveTo>
                    <a:pt x="6570" y="5719"/>
                  </a:moveTo>
                  <a:lnTo>
                    <a:pt x="6692" y="5913"/>
                  </a:lnTo>
                  <a:lnTo>
                    <a:pt x="6619" y="5986"/>
                  </a:lnTo>
                  <a:lnTo>
                    <a:pt x="6351" y="6181"/>
                  </a:lnTo>
                  <a:lnTo>
                    <a:pt x="6059" y="6400"/>
                  </a:lnTo>
                  <a:lnTo>
                    <a:pt x="5816" y="6668"/>
                  </a:lnTo>
                  <a:lnTo>
                    <a:pt x="5718" y="6789"/>
                  </a:lnTo>
                  <a:lnTo>
                    <a:pt x="5621" y="6935"/>
                  </a:lnTo>
                  <a:lnTo>
                    <a:pt x="5499" y="6838"/>
                  </a:lnTo>
                  <a:lnTo>
                    <a:pt x="5353" y="6741"/>
                  </a:lnTo>
                  <a:lnTo>
                    <a:pt x="5499" y="6643"/>
                  </a:lnTo>
                  <a:lnTo>
                    <a:pt x="5645" y="6522"/>
                  </a:lnTo>
                  <a:lnTo>
                    <a:pt x="5913" y="6303"/>
                  </a:lnTo>
                  <a:lnTo>
                    <a:pt x="6570" y="5719"/>
                  </a:lnTo>
                  <a:close/>
                  <a:moveTo>
                    <a:pt x="6959" y="6205"/>
                  </a:moveTo>
                  <a:lnTo>
                    <a:pt x="7057" y="6303"/>
                  </a:lnTo>
                  <a:lnTo>
                    <a:pt x="6789" y="6522"/>
                  </a:lnTo>
                  <a:lnTo>
                    <a:pt x="6473" y="6789"/>
                  </a:lnTo>
                  <a:lnTo>
                    <a:pt x="6205" y="7057"/>
                  </a:lnTo>
                  <a:lnTo>
                    <a:pt x="6083" y="7179"/>
                  </a:lnTo>
                  <a:lnTo>
                    <a:pt x="5986" y="7300"/>
                  </a:lnTo>
                  <a:lnTo>
                    <a:pt x="5864" y="7154"/>
                  </a:lnTo>
                  <a:lnTo>
                    <a:pt x="5986" y="7057"/>
                  </a:lnTo>
                  <a:lnTo>
                    <a:pt x="6108" y="6935"/>
                  </a:lnTo>
                  <a:lnTo>
                    <a:pt x="6351" y="6692"/>
                  </a:lnTo>
                  <a:lnTo>
                    <a:pt x="6619" y="6449"/>
                  </a:lnTo>
                  <a:lnTo>
                    <a:pt x="6911" y="6254"/>
                  </a:lnTo>
                  <a:lnTo>
                    <a:pt x="6959" y="6205"/>
                  </a:lnTo>
                  <a:close/>
                  <a:moveTo>
                    <a:pt x="7397" y="6619"/>
                  </a:moveTo>
                  <a:lnTo>
                    <a:pt x="7665" y="6814"/>
                  </a:lnTo>
                  <a:lnTo>
                    <a:pt x="7324" y="7033"/>
                  </a:lnTo>
                  <a:lnTo>
                    <a:pt x="7008" y="7276"/>
                  </a:lnTo>
                  <a:lnTo>
                    <a:pt x="6862" y="7422"/>
                  </a:lnTo>
                  <a:lnTo>
                    <a:pt x="6716" y="7568"/>
                  </a:lnTo>
                  <a:lnTo>
                    <a:pt x="6594" y="7714"/>
                  </a:lnTo>
                  <a:lnTo>
                    <a:pt x="6497" y="7884"/>
                  </a:lnTo>
                  <a:lnTo>
                    <a:pt x="6229" y="7568"/>
                  </a:lnTo>
                  <a:lnTo>
                    <a:pt x="6327" y="7495"/>
                  </a:lnTo>
                  <a:lnTo>
                    <a:pt x="6424" y="7422"/>
                  </a:lnTo>
                  <a:lnTo>
                    <a:pt x="6619" y="7252"/>
                  </a:lnTo>
                  <a:lnTo>
                    <a:pt x="7008" y="6935"/>
                  </a:lnTo>
                  <a:lnTo>
                    <a:pt x="7397" y="6619"/>
                  </a:lnTo>
                  <a:close/>
                  <a:moveTo>
                    <a:pt x="8030" y="7081"/>
                  </a:moveTo>
                  <a:lnTo>
                    <a:pt x="8127" y="7154"/>
                  </a:lnTo>
                  <a:lnTo>
                    <a:pt x="7762" y="7373"/>
                  </a:lnTo>
                  <a:lnTo>
                    <a:pt x="7397" y="7641"/>
                  </a:lnTo>
                  <a:lnTo>
                    <a:pt x="7057" y="7933"/>
                  </a:lnTo>
                  <a:lnTo>
                    <a:pt x="6911" y="8079"/>
                  </a:lnTo>
                  <a:lnTo>
                    <a:pt x="6765" y="8249"/>
                  </a:lnTo>
                  <a:lnTo>
                    <a:pt x="6619" y="8030"/>
                  </a:lnTo>
                  <a:lnTo>
                    <a:pt x="6643" y="8030"/>
                  </a:lnTo>
                  <a:lnTo>
                    <a:pt x="6838" y="7909"/>
                  </a:lnTo>
                  <a:lnTo>
                    <a:pt x="7008" y="7787"/>
                  </a:lnTo>
                  <a:lnTo>
                    <a:pt x="7324" y="7544"/>
                  </a:lnTo>
                  <a:lnTo>
                    <a:pt x="7689" y="7300"/>
                  </a:lnTo>
                  <a:lnTo>
                    <a:pt x="8030" y="7081"/>
                  </a:lnTo>
                  <a:close/>
                  <a:moveTo>
                    <a:pt x="9879" y="8931"/>
                  </a:moveTo>
                  <a:lnTo>
                    <a:pt x="9952" y="9052"/>
                  </a:lnTo>
                  <a:lnTo>
                    <a:pt x="9757" y="9223"/>
                  </a:lnTo>
                  <a:lnTo>
                    <a:pt x="9563" y="9417"/>
                  </a:lnTo>
                  <a:lnTo>
                    <a:pt x="9198" y="9782"/>
                  </a:lnTo>
                  <a:lnTo>
                    <a:pt x="9027" y="9953"/>
                  </a:lnTo>
                  <a:lnTo>
                    <a:pt x="8930" y="10074"/>
                  </a:lnTo>
                  <a:lnTo>
                    <a:pt x="8833" y="10196"/>
                  </a:lnTo>
                  <a:lnTo>
                    <a:pt x="8589" y="10050"/>
                  </a:lnTo>
                  <a:lnTo>
                    <a:pt x="8711" y="9977"/>
                  </a:lnTo>
                  <a:lnTo>
                    <a:pt x="8833" y="9880"/>
                  </a:lnTo>
                  <a:lnTo>
                    <a:pt x="9027" y="9685"/>
                  </a:lnTo>
                  <a:lnTo>
                    <a:pt x="9879" y="8931"/>
                  </a:lnTo>
                  <a:close/>
                  <a:moveTo>
                    <a:pt x="10317" y="5670"/>
                  </a:moveTo>
                  <a:lnTo>
                    <a:pt x="10585" y="5962"/>
                  </a:lnTo>
                  <a:lnTo>
                    <a:pt x="10220" y="6230"/>
                  </a:lnTo>
                  <a:lnTo>
                    <a:pt x="9879" y="6497"/>
                  </a:lnTo>
                  <a:lnTo>
                    <a:pt x="9198" y="7081"/>
                  </a:lnTo>
                  <a:lnTo>
                    <a:pt x="8541" y="7690"/>
                  </a:lnTo>
                  <a:lnTo>
                    <a:pt x="7908" y="8274"/>
                  </a:lnTo>
                  <a:lnTo>
                    <a:pt x="7276" y="8906"/>
                  </a:lnTo>
                  <a:lnTo>
                    <a:pt x="6643" y="9515"/>
                  </a:lnTo>
                  <a:lnTo>
                    <a:pt x="6108" y="10050"/>
                  </a:lnTo>
                  <a:lnTo>
                    <a:pt x="5962" y="10196"/>
                  </a:lnTo>
                  <a:lnTo>
                    <a:pt x="5864" y="10366"/>
                  </a:lnTo>
                  <a:lnTo>
                    <a:pt x="5767" y="10512"/>
                  </a:lnTo>
                  <a:lnTo>
                    <a:pt x="5694" y="10682"/>
                  </a:lnTo>
                  <a:lnTo>
                    <a:pt x="5378" y="10415"/>
                  </a:lnTo>
                  <a:lnTo>
                    <a:pt x="5524" y="10293"/>
                  </a:lnTo>
                  <a:lnTo>
                    <a:pt x="5670" y="10147"/>
                  </a:lnTo>
                  <a:lnTo>
                    <a:pt x="5913" y="9880"/>
                  </a:lnTo>
                  <a:lnTo>
                    <a:pt x="6424" y="9320"/>
                  </a:lnTo>
                  <a:lnTo>
                    <a:pt x="6935" y="8760"/>
                  </a:lnTo>
                  <a:lnTo>
                    <a:pt x="6984" y="8712"/>
                  </a:lnTo>
                  <a:lnTo>
                    <a:pt x="7008" y="8663"/>
                  </a:lnTo>
                  <a:lnTo>
                    <a:pt x="7008" y="8566"/>
                  </a:lnTo>
                  <a:lnTo>
                    <a:pt x="7519" y="8103"/>
                  </a:lnTo>
                  <a:lnTo>
                    <a:pt x="7762" y="7884"/>
                  </a:lnTo>
                  <a:lnTo>
                    <a:pt x="8054" y="7690"/>
                  </a:lnTo>
                  <a:lnTo>
                    <a:pt x="8370" y="7495"/>
                  </a:lnTo>
                  <a:lnTo>
                    <a:pt x="8516" y="7373"/>
                  </a:lnTo>
                  <a:lnTo>
                    <a:pt x="8541" y="7300"/>
                  </a:lnTo>
                  <a:lnTo>
                    <a:pt x="8565" y="7227"/>
                  </a:lnTo>
                  <a:lnTo>
                    <a:pt x="8735" y="7130"/>
                  </a:lnTo>
                  <a:lnTo>
                    <a:pt x="8906" y="6984"/>
                  </a:lnTo>
                  <a:lnTo>
                    <a:pt x="9246" y="6716"/>
                  </a:lnTo>
                  <a:lnTo>
                    <a:pt x="9782" y="6205"/>
                  </a:lnTo>
                  <a:lnTo>
                    <a:pt x="10317" y="5670"/>
                  </a:lnTo>
                  <a:close/>
                  <a:moveTo>
                    <a:pt x="10195" y="9369"/>
                  </a:moveTo>
                  <a:lnTo>
                    <a:pt x="10439" y="9661"/>
                  </a:lnTo>
                  <a:lnTo>
                    <a:pt x="9928" y="10147"/>
                  </a:lnTo>
                  <a:lnTo>
                    <a:pt x="9660" y="10415"/>
                  </a:lnTo>
                  <a:lnTo>
                    <a:pt x="9514" y="10536"/>
                  </a:lnTo>
                  <a:lnTo>
                    <a:pt x="9417" y="10682"/>
                  </a:lnTo>
                  <a:lnTo>
                    <a:pt x="9222" y="10512"/>
                  </a:lnTo>
                  <a:lnTo>
                    <a:pt x="9052" y="10366"/>
                  </a:lnTo>
                  <a:lnTo>
                    <a:pt x="9198" y="10293"/>
                  </a:lnTo>
                  <a:lnTo>
                    <a:pt x="9319" y="10171"/>
                  </a:lnTo>
                  <a:lnTo>
                    <a:pt x="9538" y="9977"/>
                  </a:lnTo>
                  <a:lnTo>
                    <a:pt x="9879" y="9685"/>
                  </a:lnTo>
                  <a:lnTo>
                    <a:pt x="10195" y="9369"/>
                  </a:lnTo>
                  <a:close/>
                  <a:moveTo>
                    <a:pt x="10852" y="6278"/>
                  </a:moveTo>
                  <a:lnTo>
                    <a:pt x="10901" y="6303"/>
                  </a:lnTo>
                  <a:lnTo>
                    <a:pt x="10609" y="6546"/>
                  </a:lnTo>
                  <a:lnTo>
                    <a:pt x="10341" y="6789"/>
                  </a:lnTo>
                  <a:lnTo>
                    <a:pt x="9806" y="7325"/>
                  </a:lnTo>
                  <a:lnTo>
                    <a:pt x="8565" y="8541"/>
                  </a:lnTo>
                  <a:lnTo>
                    <a:pt x="7300" y="9734"/>
                  </a:lnTo>
                  <a:lnTo>
                    <a:pt x="6643" y="10342"/>
                  </a:lnTo>
                  <a:lnTo>
                    <a:pt x="6473" y="10512"/>
                  </a:lnTo>
                  <a:lnTo>
                    <a:pt x="6327" y="10658"/>
                  </a:lnTo>
                  <a:lnTo>
                    <a:pt x="6181" y="10853"/>
                  </a:lnTo>
                  <a:lnTo>
                    <a:pt x="6083" y="11023"/>
                  </a:lnTo>
                  <a:lnTo>
                    <a:pt x="6083" y="11047"/>
                  </a:lnTo>
                  <a:lnTo>
                    <a:pt x="5791" y="10780"/>
                  </a:lnTo>
                  <a:lnTo>
                    <a:pt x="5937" y="10707"/>
                  </a:lnTo>
                  <a:lnTo>
                    <a:pt x="6083" y="10609"/>
                  </a:lnTo>
                  <a:lnTo>
                    <a:pt x="6327" y="10390"/>
                  </a:lnTo>
                  <a:lnTo>
                    <a:pt x="6765" y="9904"/>
                  </a:lnTo>
                  <a:lnTo>
                    <a:pt x="7397" y="9271"/>
                  </a:lnTo>
                  <a:lnTo>
                    <a:pt x="8054" y="8663"/>
                  </a:lnTo>
                  <a:lnTo>
                    <a:pt x="8735" y="8055"/>
                  </a:lnTo>
                  <a:lnTo>
                    <a:pt x="9441" y="7471"/>
                  </a:lnTo>
                  <a:lnTo>
                    <a:pt x="10171" y="6887"/>
                  </a:lnTo>
                  <a:lnTo>
                    <a:pt x="10852" y="6278"/>
                  </a:lnTo>
                  <a:close/>
                  <a:moveTo>
                    <a:pt x="10731" y="9953"/>
                  </a:moveTo>
                  <a:lnTo>
                    <a:pt x="10901" y="10123"/>
                  </a:lnTo>
                  <a:lnTo>
                    <a:pt x="10658" y="10317"/>
                  </a:lnTo>
                  <a:lnTo>
                    <a:pt x="10463" y="10512"/>
                  </a:lnTo>
                  <a:lnTo>
                    <a:pt x="10147" y="10755"/>
                  </a:lnTo>
                  <a:lnTo>
                    <a:pt x="10001" y="10901"/>
                  </a:lnTo>
                  <a:lnTo>
                    <a:pt x="9879" y="11047"/>
                  </a:lnTo>
                  <a:lnTo>
                    <a:pt x="9709" y="10926"/>
                  </a:lnTo>
                  <a:lnTo>
                    <a:pt x="9611" y="10877"/>
                  </a:lnTo>
                  <a:lnTo>
                    <a:pt x="9879" y="10682"/>
                  </a:lnTo>
                  <a:lnTo>
                    <a:pt x="10122" y="10488"/>
                  </a:lnTo>
                  <a:lnTo>
                    <a:pt x="10731" y="9953"/>
                  </a:lnTo>
                  <a:close/>
                  <a:moveTo>
                    <a:pt x="11193" y="6619"/>
                  </a:moveTo>
                  <a:lnTo>
                    <a:pt x="11315" y="6741"/>
                  </a:lnTo>
                  <a:lnTo>
                    <a:pt x="10852" y="7179"/>
                  </a:lnTo>
                  <a:lnTo>
                    <a:pt x="10439" y="7641"/>
                  </a:lnTo>
                  <a:lnTo>
                    <a:pt x="10001" y="8055"/>
                  </a:lnTo>
                  <a:lnTo>
                    <a:pt x="9806" y="8274"/>
                  </a:lnTo>
                  <a:lnTo>
                    <a:pt x="9733" y="8395"/>
                  </a:lnTo>
                  <a:lnTo>
                    <a:pt x="9684" y="8541"/>
                  </a:lnTo>
                  <a:lnTo>
                    <a:pt x="9684" y="8566"/>
                  </a:lnTo>
                  <a:lnTo>
                    <a:pt x="8857" y="9320"/>
                  </a:lnTo>
                  <a:lnTo>
                    <a:pt x="8565" y="9588"/>
                  </a:lnTo>
                  <a:lnTo>
                    <a:pt x="8419" y="9734"/>
                  </a:lnTo>
                  <a:lnTo>
                    <a:pt x="8346" y="9831"/>
                  </a:lnTo>
                  <a:lnTo>
                    <a:pt x="8297" y="9904"/>
                  </a:lnTo>
                  <a:lnTo>
                    <a:pt x="8224" y="9953"/>
                  </a:lnTo>
                  <a:lnTo>
                    <a:pt x="7713" y="10439"/>
                  </a:lnTo>
                  <a:lnTo>
                    <a:pt x="7203" y="10901"/>
                  </a:lnTo>
                  <a:lnTo>
                    <a:pt x="6886" y="11145"/>
                  </a:lnTo>
                  <a:lnTo>
                    <a:pt x="6716" y="11291"/>
                  </a:lnTo>
                  <a:lnTo>
                    <a:pt x="6570" y="11412"/>
                  </a:lnTo>
                  <a:lnTo>
                    <a:pt x="6254" y="11169"/>
                  </a:lnTo>
                  <a:lnTo>
                    <a:pt x="6424" y="11096"/>
                  </a:lnTo>
                  <a:lnTo>
                    <a:pt x="6570" y="10974"/>
                  </a:lnTo>
                  <a:lnTo>
                    <a:pt x="6886" y="10707"/>
                  </a:lnTo>
                  <a:lnTo>
                    <a:pt x="7446" y="10147"/>
                  </a:lnTo>
                  <a:lnTo>
                    <a:pt x="8711" y="8955"/>
                  </a:lnTo>
                  <a:lnTo>
                    <a:pt x="10001" y="7763"/>
                  </a:lnTo>
                  <a:lnTo>
                    <a:pt x="10609" y="7203"/>
                  </a:lnTo>
                  <a:lnTo>
                    <a:pt x="10901" y="6911"/>
                  </a:lnTo>
                  <a:lnTo>
                    <a:pt x="11193" y="6619"/>
                  </a:lnTo>
                  <a:close/>
                  <a:moveTo>
                    <a:pt x="11120" y="10366"/>
                  </a:moveTo>
                  <a:lnTo>
                    <a:pt x="11290" y="10536"/>
                  </a:lnTo>
                  <a:lnTo>
                    <a:pt x="10998" y="10828"/>
                  </a:lnTo>
                  <a:lnTo>
                    <a:pt x="10706" y="11096"/>
                  </a:lnTo>
                  <a:lnTo>
                    <a:pt x="10487" y="11266"/>
                  </a:lnTo>
                  <a:lnTo>
                    <a:pt x="10244" y="11437"/>
                  </a:lnTo>
                  <a:lnTo>
                    <a:pt x="10171" y="11315"/>
                  </a:lnTo>
                  <a:lnTo>
                    <a:pt x="10074" y="11218"/>
                  </a:lnTo>
                  <a:lnTo>
                    <a:pt x="10220" y="11120"/>
                  </a:lnTo>
                  <a:lnTo>
                    <a:pt x="10366" y="11023"/>
                  </a:lnTo>
                  <a:lnTo>
                    <a:pt x="10633" y="10780"/>
                  </a:lnTo>
                  <a:lnTo>
                    <a:pt x="10877" y="10585"/>
                  </a:lnTo>
                  <a:lnTo>
                    <a:pt x="11120" y="10366"/>
                  </a:lnTo>
                  <a:close/>
                  <a:moveTo>
                    <a:pt x="10220" y="5208"/>
                  </a:moveTo>
                  <a:lnTo>
                    <a:pt x="10122" y="5232"/>
                  </a:lnTo>
                  <a:lnTo>
                    <a:pt x="10049" y="5305"/>
                  </a:lnTo>
                  <a:lnTo>
                    <a:pt x="9952" y="5378"/>
                  </a:lnTo>
                  <a:lnTo>
                    <a:pt x="9344" y="6011"/>
                  </a:lnTo>
                  <a:lnTo>
                    <a:pt x="9027" y="6303"/>
                  </a:lnTo>
                  <a:lnTo>
                    <a:pt x="8687" y="6570"/>
                  </a:lnTo>
                  <a:lnTo>
                    <a:pt x="8419" y="6789"/>
                  </a:lnTo>
                  <a:lnTo>
                    <a:pt x="8005" y="6497"/>
                  </a:lnTo>
                  <a:lnTo>
                    <a:pt x="7592" y="6157"/>
                  </a:lnTo>
                  <a:lnTo>
                    <a:pt x="7373" y="5962"/>
                  </a:lnTo>
                  <a:lnTo>
                    <a:pt x="7178" y="5767"/>
                  </a:lnTo>
                  <a:lnTo>
                    <a:pt x="6984" y="5573"/>
                  </a:lnTo>
                  <a:lnTo>
                    <a:pt x="6740" y="5402"/>
                  </a:lnTo>
                  <a:lnTo>
                    <a:pt x="6716" y="5329"/>
                  </a:lnTo>
                  <a:lnTo>
                    <a:pt x="6643" y="5281"/>
                  </a:lnTo>
                  <a:lnTo>
                    <a:pt x="6594" y="5256"/>
                  </a:lnTo>
                  <a:lnTo>
                    <a:pt x="6448" y="5256"/>
                  </a:lnTo>
                  <a:lnTo>
                    <a:pt x="6400" y="5305"/>
                  </a:lnTo>
                  <a:lnTo>
                    <a:pt x="5621" y="6011"/>
                  </a:lnTo>
                  <a:lnTo>
                    <a:pt x="5280" y="6303"/>
                  </a:lnTo>
                  <a:lnTo>
                    <a:pt x="5134" y="6473"/>
                  </a:lnTo>
                  <a:lnTo>
                    <a:pt x="5086" y="6570"/>
                  </a:lnTo>
                  <a:lnTo>
                    <a:pt x="5037" y="6668"/>
                  </a:lnTo>
                  <a:lnTo>
                    <a:pt x="5037" y="6716"/>
                  </a:lnTo>
                  <a:lnTo>
                    <a:pt x="5037" y="6741"/>
                  </a:lnTo>
                  <a:lnTo>
                    <a:pt x="5086" y="6789"/>
                  </a:lnTo>
                  <a:lnTo>
                    <a:pt x="5110" y="6814"/>
                  </a:lnTo>
                  <a:lnTo>
                    <a:pt x="5183" y="6911"/>
                  </a:lnTo>
                  <a:lnTo>
                    <a:pt x="5256" y="7033"/>
                  </a:lnTo>
                  <a:lnTo>
                    <a:pt x="5426" y="7227"/>
                  </a:lnTo>
                  <a:lnTo>
                    <a:pt x="5791" y="7617"/>
                  </a:lnTo>
                  <a:lnTo>
                    <a:pt x="6156" y="8079"/>
                  </a:lnTo>
                  <a:lnTo>
                    <a:pt x="6521" y="8541"/>
                  </a:lnTo>
                  <a:lnTo>
                    <a:pt x="5694" y="9466"/>
                  </a:lnTo>
                  <a:lnTo>
                    <a:pt x="5256" y="9904"/>
                  </a:lnTo>
                  <a:lnTo>
                    <a:pt x="5159" y="10025"/>
                  </a:lnTo>
                  <a:lnTo>
                    <a:pt x="5061" y="10147"/>
                  </a:lnTo>
                  <a:lnTo>
                    <a:pt x="5013" y="10269"/>
                  </a:lnTo>
                  <a:lnTo>
                    <a:pt x="4988" y="10415"/>
                  </a:lnTo>
                  <a:lnTo>
                    <a:pt x="4988" y="10439"/>
                  </a:lnTo>
                  <a:lnTo>
                    <a:pt x="4988" y="10512"/>
                  </a:lnTo>
                  <a:lnTo>
                    <a:pt x="5013" y="10585"/>
                  </a:lnTo>
                  <a:lnTo>
                    <a:pt x="5159" y="10780"/>
                  </a:lnTo>
                  <a:lnTo>
                    <a:pt x="5305" y="10950"/>
                  </a:lnTo>
                  <a:lnTo>
                    <a:pt x="5670" y="11291"/>
                  </a:lnTo>
                  <a:lnTo>
                    <a:pt x="6035" y="11607"/>
                  </a:lnTo>
                  <a:lnTo>
                    <a:pt x="6424" y="11875"/>
                  </a:lnTo>
                  <a:lnTo>
                    <a:pt x="6473" y="11899"/>
                  </a:lnTo>
                  <a:lnTo>
                    <a:pt x="6521" y="11923"/>
                  </a:lnTo>
                  <a:lnTo>
                    <a:pt x="6594" y="11899"/>
                  </a:lnTo>
                  <a:lnTo>
                    <a:pt x="6619" y="11899"/>
                  </a:lnTo>
                  <a:lnTo>
                    <a:pt x="6692" y="11826"/>
                  </a:lnTo>
                  <a:lnTo>
                    <a:pt x="6740" y="11729"/>
                  </a:lnTo>
                  <a:lnTo>
                    <a:pt x="6911" y="11631"/>
                  </a:lnTo>
                  <a:lnTo>
                    <a:pt x="7057" y="11510"/>
                  </a:lnTo>
                  <a:lnTo>
                    <a:pt x="7349" y="11266"/>
                  </a:lnTo>
                  <a:lnTo>
                    <a:pt x="7859" y="10828"/>
                  </a:lnTo>
                  <a:lnTo>
                    <a:pt x="8370" y="10342"/>
                  </a:lnTo>
                  <a:lnTo>
                    <a:pt x="8468" y="10439"/>
                  </a:lnTo>
                  <a:lnTo>
                    <a:pt x="8784" y="10707"/>
                  </a:lnTo>
                  <a:lnTo>
                    <a:pt x="9076" y="10999"/>
                  </a:lnTo>
                  <a:lnTo>
                    <a:pt x="9198" y="11120"/>
                  </a:lnTo>
                  <a:lnTo>
                    <a:pt x="9319" y="11218"/>
                  </a:lnTo>
                  <a:lnTo>
                    <a:pt x="9587" y="11364"/>
                  </a:lnTo>
                  <a:lnTo>
                    <a:pt x="9709" y="11485"/>
                  </a:lnTo>
                  <a:lnTo>
                    <a:pt x="9830" y="11583"/>
                  </a:lnTo>
                  <a:lnTo>
                    <a:pt x="9928" y="11704"/>
                  </a:lnTo>
                  <a:lnTo>
                    <a:pt x="10001" y="11753"/>
                  </a:lnTo>
                  <a:lnTo>
                    <a:pt x="10074" y="11777"/>
                  </a:lnTo>
                  <a:lnTo>
                    <a:pt x="10098" y="11802"/>
                  </a:lnTo>
                  <a:lnTo>
                    <a:pt x="10220" y="11802"/>
                  </a:lnTo>
                  <a:lnTo>
                    <a:pt x="10317" y="11777"/>
                  </a:lnTo>
                  <a:lnTo>
                    <a:pt x="10414" y="11729"/>
                  </a:lnTo>
                  <a:lnTo>
                    <a:pt x="10512" y="11680"/>
                  </a:lnTo>
                  <a:lnTo>
                    <a:pt x="10706" y="11534"/>
                  </a:lnTo>
                  <a:lnTo>
                    <a:pt x="10877" y="11388"/>
                  </a:lnTo>
                  <a:lnTo>
                    <a:pt x="11096" y="11218"/>
                  </a:lnTo>
                  <a:lnTo>
                    <a:pt x="11315" y="10999"/>
                  </a:lnTo>
                  <a:lnTo>
                    <a:pt x="11704" y="10585"/>
                  </a:lnTo>
                  <a:lnTo>
                    <a:pt x="11753" y="10512"/>
                  </a:lnTo>
                  <a:lnTo>
                    <a:pt x="11753" y="10439"/>
                  </a:lnTo>
                  <a:lnTo>
                    <a:pt x="11728" y="10366"/>
                  </a:lnTo>
                  <a:lnTo>
                    <a:pt x="11680" y="10317"/>
                  </a:lnTo>
                  <a:lnTo>
                    <a:pt x="11631" y="10244"/>
                  </a:lnTo>
                  <a:lnTo>
                    <a:pt x="11339" y="9904"/>
                  </a:lnTo>
                  <a:lnTo>
                    <a:pt x="11047" y="9588"/>
                  </a:lnTo>
                  <a:lnTo>
                    <a:pt x="10731" y="9271"/>
                  </a:lnTo>
                  <a:lnTo>
                    <a:pt x="10439" y="8955"/>
                  </a:lnTo>
                  <a:lnTo>
                    <a:pt x="10414" y="8906"/>
                  </a:lnTo>
                  <a:lnTo>
                    <a:pt x="10366" y="8882"/>
                  </a:lnTo>
                  <a:lnTo>
                    <a:pt x="10195" y="8639"/>
                  </a:lnTo>
                  <a:lnTo>
                    <a:pt x="10220" y="8590"/>
                  </a:lnTo>
                  <a:lnTo>
                    <a:pt x="10220" y="8517"/>
                  </a:lnTo>
                  <a:lnTo>
                    <a:pt x="10220" y="8468"/>
                  </a:lnTo>
                  <a:lnTo>
                    <a:pt x="10195" y="8420"/>
                  </a:lnTo>
                  <a:lnTo>
                    <a:pt x="10463" y="8152"/>
                  </a:lnTo>
                  <a:lnTo>
                    <a:pt x="10706" y="7909"/>
                  </a:lnTo>
                  <a:lnTo>
                    <a:pt x="11193" y="7422"/>
                  </a:lnTo>
                  <a:lnTo>
                    <a:pt x="11461" y="7179"/>
                  </a:lnTo>
                  <a:lnTo>
                    <a:pt x="11680" y="6911"/>
                  </a:lnTo>
                  <a:lnTo>
                    <a:pt x="11728" y="6838"/>
                  </a:lnTo>
                  <a:lnTo>
                    <a:pt x="11728" y="6741"/>
                  </a:lnTo>
                  <a:lnTo>
                    <a:pt x="11753" y="6692"/>
                  </a:lnTo>
                  <a:lnTo>
                    <a:pt x="11753" y="6643"/>
                  </a:lnTo>
                  <a:lnTo>
                    <a:pt x="11753" y="6570"/>
                  </a:lnTo>
                  <a:lnTo>
                    <a:pt x="11728" y="6522"/>
                  </a:lnTo>
                  <a:lnTo>
                    <a:pt x="11607" y="6351"/>
                  </a:lnTo>
                  <a:lnTo>
                    <a:pt x="11461" y="6205"/>
                  </a:lnTo>
                  <a:lnTo>
                    <a:pt x="11169" y="5913"/>
                  </a:lnTo>
                  <a:lnTo>
                    <a:pt x="10852" y="5597"/>
                  </a:lnTo>
                  <a:lnTo>
                    <a:pt x="10536" y="5305"/>
                  </a:lnTo>
                  <a:lnTo>
                    <a:pt x="10463" y="5256"/>
                  </a:lnTo>
                  <a:lnTo>
                    <a:pt x="10366" y="5256"/>
                  </a:lnTo>
                  <a:lnTo>
                    <a:pt x="10341" y="5232"/>
                  </a:lnTo>
                  <a:lnTo>
                    <a:pt x="10220" y="5208"/>
                  </a:lnTo>
                  <a:close/>
                  <a:moveTo>
                    <a:pt x="11631" y="536"/>
                  </a:moveTo>
                  <a:lnTo>
                    <a:pt x="11728" y="658"/>
                  </a:lnTo>
                  <a:lnTo>
                    <a:pt x="11801" y="779"/>
                  </a:lnTo>
                  <a:lnTo>
                    <a:pt x="12020" y="998"/>
                  </a:lnTo>
                  <a:lnTo>
                    <a:pt x="12483" y="1412"/>
                  </a:lnTo>
                  <a:lnTo>
                    <a:pt x="13164" y="2044"/>
                  </a:lnTo>
                  <a:lnTo>
                    <a:pt x="13797" y="2677"/>
                  </a:lnTo>
                  <a:lnTo>
                    <a:pt x="14429" y="3334"/>
                  </a:lnTo>
                  <a:lnTo>
                    <a:pt x="15062" y="3991"/>
                  </a:lnTo>
                  <a:lnTo>
                    <a:pt x="16278" y="5354"/>
                  </a:lnTo>
                  <a:lnTo>
                    <a:pt x="16303" y="5354"/>
                  </a:lnTo>
                  <a:lnTo>
                    <a:pt x="16254" y="5548"/>
                  </a:lnTo>
                  <a:lnTo>
                    <a:pt x="16230" y="5719"/>
                  </a:lnTo>
                  <a:lnTo>
                    <a:pt x="16181" y="6084"/>
                  </a:lnTo>
                  <a:lnTo>
                    <a:pt x="16181" y="6838"/>
                  </a:lnTo>
                  <a:lnTo>
                    <a:pt x="16157" y="7690"/>
                  </a:lnTo>
                  <a:lnTo>
                    <a:pt x="16157" y="8541"/>
                  </a:lnTo>
                  <a:lnTo>
                    <a:pt x="16181" y="10244"/>
                  </a:lnTo>
                  <a:lnTo>
                    <a:pt x="16230" y="11948"/>
                  </a:lnTo>
                  <a:lnTo>
                    <a:pt x="16230" y="11972"/>
                  </a:lnTo>
                  <a:lnTo>
                    <a:pt x="15938" y="12167"/>
                  </a:lnTo>
                  <a:lnTo>
                    <a:pt x="15646" y="12410"/>
                  </a:lnTo>
                  <a:lnTo>
                    <a:pt x="15354" y="12653"/>
                  </a:lnTo>
                  <a:lnTo>
                    <a:pt x="15086" y="12921"/>
                  </a:lnTo>
                  <a:lnTo>
                    <a:pt x="14551" y="13456"/>
                  </a:lnTo>
                  <a:lnTo>
                    <a:pt x="14016" y="13992"/>
                  </a:lnTo>
                  <a:lnTo>
                    <a:pt x="11509" y="16401"/>
                  </a:lnTo>
                  <a:lnTo>
                    <a:pt x="11461" y="16474"/>
                  </a:lnTo>
                  <a:lnTo>
                    <a:pt x="9830" y="16571"/>
                  </a:lnTo>
                  <a:lnTo>
                    <a:pt x="9027" y="16595"/>
                  </a:lnTo>
                  <a:lnTo>
                    <a:pt x="8200" y="16620"/>
                  </a:lnTo>
                  <a:lnTo>
                    <a:pt x="7349" y="16595"/>
                  </a:lnTo>
                  <a:lnTo>
                    <a:pt x="6521" y="16571"/>
                  </a:lnTo>
                  <a:lnTo>
                    <a:pt x="5840" y="16498"/>
                  </a:lnTo>
                  <a:lnTo>
                    <a:pt x="5329" y="16498"/>
                  </a:lnTo>
                  <a:lnTo>
                    <a:pt x="5159" y="16522"/>
                  </a:lnTo>
                  <a:lnTo>
                    <a:pt x="5110" y="16401"/>
                  </a:lnTo>
                  <a:lnTo>
                    <a:pt x="5037" y="16255"/>
                  </a:lnTo>
                  <a:lnTo>
                    <a:pt x="4940" y="16133"/>
                  </a:lnTo>
                  <a:lnTo>
                    <a:pt x="4842" y="16011"/>
                  </a:lnTo>
                  <a:lnTo>
                    <a:pt x="4429" y="15549"/>
                  </a:lnTo>
                  <a:lnTo>
                    <a:pt x="3772" y="14868"/>
                  </a:lnTo>
                  <a:lnTo>
                    <a:pt x="3431" y="14527"/>
                  </a:lnTo>
                  <a:lnTo>
                    <a:pt x="3090" y="14211"/>
                  </a:lnTo>
                  <a:lnTo>
                    <a:pt x="2750" y="13919"/>
                  </a:lnTo>
                  <a:lnTo>
                    <a:pt x="2385" y="13651"/>
                  </a:lnTo>
                  <a:lnTo>
                    <a:pt x="1679" y="13116"/>
                  </a:lnTo>
                  <a:lnTo>
                    <a:pt x="1338" y="12824"/>
                  </a:lnTo>
                  <a:lnTo>
                    <a:pt x="1022" y="12532"/>
                  </a:lnTo>
                  <a:lnTo>
                    <a:pt x="730" y="12191"/>
                  </a:lnTo>
                  <a:lnTo>
                    <a:pt x="487" y="11850"/>
                  </a:lnTo>
                  <a:lnTo>
                    <a:pt x="535" y="11704"/>
                  </a:lnTo>
                  <a:lnTo>
                    <a:pt x="560" y="11534"/>
                  </a:lnTo>
                  <a:lnTo>
                    <a:pt x="584" y="11218"/>
                  </a:lnTo>
                  <a:lnTo>
                    <a:pt x="584" y="10561"/>
                  </a:lnTo>
                  <a:lnTo>
                    <a:pt x="584" y="9612"/>
                  </a:lnTo>
                  <a:lnTo>
                    <a:pt x="584" y="8663"/>
                  </a:lnTo>
                  <a:lnTo>
                    <a:pt x="584" y="7714"/>
                  </a:lnTo>
                  <a:lnTo>
                    <a:pt x="535" y="6765"/>
                  </a:lnTo>
                  <a:lnTo>
                    <a:pt x="535" y="6132"/>
                  </a:lnTo>
                  <a:lnTo>
                    <a:pt x="511" y="5792"/>
                  </a:lnTo>
                  <a:lnTo>
                    <a:pt x="438" y="5475"/>
                  </a:lnTo>
                  <a:lnTo>
                    <a:pt x="511" y="5402"/>
                  </a:lnTo>
                  <a:lnTo>
                    <a:pt x="1046" y="4721"/>
                  </a:lnTo>
                  <a:lnTo>
                    <a:pt x="1582" y="4040"/>
                  </a:lnTo>
                  <a:lnTo>
                    <a:pt x="2141" y="3358"/>
                  </a:lnTo>
                  <a:lnTo>
                    <a:pt x="2725" y="2726"/>
                  </a:lnTo>
                  <a:lnTo>
                    <a:pt x="2993" y="2458"/>
                  </a:lnTo>
                  <a:lnTo>
                    <a:pt x="3285" y="2190"/>
                  </a:lnTo>
                  <a:lnTo>
                    <a:pt x="3869" y="1655"/>
                  </a:lnTo>
                  <a:lnTo>
                    <a:pt x="4429" y="1120"/>
                  </a:lnTo>
                  <a:lnTo>
                    <a:pt x="4696" y="852"/>
                  </a:lnTo>
                  <a:lnTo>
                    <a:pt x="4964" y="560"/>
                  </a:lnTo>
                  <a:lnTo>
                    <a:pt x="5305" y="609"/>
                  </a:lnTo>
                  <a:lnTo>
                    <a:pt x="5670" y="633"/>
                  </a:lnTo>
                  <a:lnTo>
                    <a:pt x="6400" y="633"/>
                  </a:lnTo>
                  <a:lnTo>
                    <a:pt x="8127" y="609"/>
                  </a:lnTo>
                  <a:lnTo>
                    <a:pt x="9003" y="609"/>
                  </a:lnTo>
                  <a:lnTo>
                    <a:pt x="9879" y="633"/>
                  </a:lnTo>
                  <a:lnTo>
                    <a:pt x="10779" y="609"/>
                  </a:lnTo>
                  <a:lnTo>
                    <a:pt x="11217" y="585"/>
                  </a:lnTo>
                  <a:lnTo>
                    <a:pt x="11631" y="536"/>
                  </a:lnTo>
                  <a:close/>
                  <a:moveTo>
                    <a:pt x="10731" y="1"/>
                  </a:moveTo>
                  <a:lnTo>
                    <a:pt x="9855" y="25"/>
                  </a:lnTo>
                  <a:lnTo>
                    <a:pt x="8127" y="49"/>
                  </a:lnTo>
                  <a:lnTo>
                    <a:pt x="6400" y="74"/>
                  </a:lnTo>
                  <a:lnTo>
                    <a:pt x="5597" y="74"/>
                  </a:lnTo>
                  <a:lnTo>
                    <a:pt x="5207" y="98"/>
                  </a:lnTo>
                  <a:lnTo>
                    <a:pt x="4818" y="171"/>
                  </a:lnTo>
                  <a:lnTo>
                    <a:pt x="4769" y="195"/>
                  </a:lnTo>
                  <a:lnTo>
                    <a:pt x="4721" y="244"/>
                  </a:lnTo>
                  <a:lnTo>
                    <a:pt x="4696" y="293"/>
                  </a:lnTo>
                  <a:lnTo>
                    <a:pt x="4696" y="341"/>
                  </a:lnTo>
                  <a:lnTo>
                    <a:pt x="4331" y="536"/>
                  </a:lnTo>
                  <a:lnTo>
                    <a:pt x="4015" y="779"/>
                  </a:lnTo>
                  <a:lnTo>
                    <a:pt x="3674" y="1023"/>
                  </a:lnTo>
                  <a:lnTo>
                    <a:pt x="3382" y="1315"/>
                  </a:lnTo>
                  <a:lnTo>
                    <a:pt x="2774" y="1899"/>
                  </a:lnTo>
                  <a:lnTo>
                    <a:pt x="2239" y="2458"/>
                  </a:lnTo>
                  <a:lnTo>
                    <a:pt x="1655" y="3091"/>
                  </a:lnTo>
                  <a:lnTo>
                    <a:pt x="1071" y="3748"/>
                  </a:lnTo>
                  <a:lnTo>
                    <a:pt x="535" y="4429"/>
                  </a:lnTo>
                  <a:lnTo>
                    <a:pt x="49" y="5135"/>
                  </a:lnTo>
                  <a:lnTo>
                    <a:pt x="24" y="5208"/>
                  </a:lnTo>
                  <a:lnTo>
                    <a:pt x="0" y="5281"/>
                  </a:lnTo>
                  <a:lnTo>
                    <a:pt x="24" y="5354"/>
                  </a:lnTo>
                  <a:lnTo>
                    <a:pt x="49" y="5402"/>
                  </a:lnTo>
                  <a:lnTo>
                    <a:pt x="0" y="5694"/>
                  </a:lnTo>
                  <a:lnTo>
                    <a:pt x="0" y="5986"/>
                  </a:lnTo>
                  <a:lnTo>
                    <a:pt x="24" y="6570"/>
                  </a:lnTo>
                  <a:lnTo>
                    <a:pt x="73" y="8468"/>
                  </a:lnTo>
                  <a:lnTo>
                    <a:pt x="73" y="9417"/>
                  </a:lnTo>
                  <a:lnTo>
                    <a:pt x="73" y="10366"/>
                  </a:lnTo>
                  <a:lnTo>
                    <a:pt x="49" y="10755"/>
                  </a:lnTo>
                  <a:lnTo>
                    <a:pt x="0" y="11145"/>
                  </a:lnTo>
                  <a:lnTo>
                    <a:pt x="0" y="11339"/>
                  </a:lnTo>
                  <a:lnTo>
                    <a:pt x="0" y="11534"/>
                  </a:lnTo>
                  <a:lnTo>
                    <a:pt x="24" y="11729"/>
                  </a:lnTo>
                  <a:lnTo>
                    <a:pt x="97" y="11899"/>
                  </a:lnTo>
                  <a:lnTo>
                    <a:pt x="73" y="11948"/>
                  </a:lnTo>
                  <a:lnTo>
                    <a:pt x="73" y="11996"/>
                  </a:lnTo>
                  <a:lnTo>
                    <a:pt x="146" y="12191"/>
                  </a:lnTo>
                  <a:lnTo>
                    <a:pt x="219" y="12361"/>
                  </a:lnTo>
                  <a:lnTo>
                    <a:pt x="292" y="12532"/>
                  </a:lnTo>
                  <a:lnTo>
                    <a:pt x="414" y="12702"/>
                  </a:lnTo>
                  <a:lnTo>
                    <a:pt x="535" y="12848"/>
                  </a:lnTo>
                  <a:lnTo>
                    <a:pt x="681" y="12994"/>
                  </a:lnTo>
                  <a:lnTo>
                    <a:pt x="998" y="13286"/>
                  </a:lnTo>
                  <a:lnTo>
                    <a:pt x="1338" y="13554"/>
                  </a:lnTo>
                  <a:lnTo>
                    <a:pt x="1679" y="13797"/>
                  </a:lnTo>
                  <a:lnTo>
                    <a:pt x="1995" y="14040"/>
                  </a:lnTo>
                  <a:lnTo>
                    <a:pt x="2287" y="14259"/>
                  </a:lnTo>
                  <a:lnTo>
                    <a:pt x="2652" y="14576"/>
                  </a:lnTo>
                  <a:lnTo>
                    <a:pt x="2993" y="14916"/>
                  </a:lnTo>
                  <a:lnTo>
                    <a:pt x="3650" y="15598"/>
                  </a:lnTo>
                  <a:lnTo>
                    <a:pt x="3991" y="15987"/>
                  </a:lnTo>
                  <a:lnTo>
                    <a:pt x="4331" y="16376"/>
                  </a:lnTo>
                  <a:lnTo>
                    <a:pt x="4453" y="16547"/>
                  </a:lnTo>
                  <a:lnTo>
                    <a:pt x="4599" y="16693"/>
                  </a:lnTo>
                  <a:lnTo>
                    <a:pt x="4745" y="16814"/>
                  </a:lnTo>
                  <a:lnTo>
                    <a:pt x="4818" y="16863"/>
                  </a:lnTo>
                  <a:lnTo>
                    <a:pt x="4940" y="16887"/>
                  </a:lnTo>
                  <a:lnTo>
                    <a:pt x="5013" y="16887"/>
                  </a:lnTo>
                  <a:lnTo>
                    <a:pt x="5086" y="16863"/>
                  </a:lnTo>
                  <a:lnTo>
                    <a:pt x="5232" y="16912"/>
                  </a:lnTo>
                  <a:lnTo>
                    <a:pt x="5378" y="16960"/>
                  </a:lnTo>
                  <a:lnTo>
                    <a:pt x="5694" y="17009"/>
                  </a:lnTo>
                  <a:lnTo>
                    <a:pt x="6327" y="17058"/>
                  </a:lnTo>
                  <a:lnTo>
                    <a:pt x="7178" y="17106"/>
                  </a:lnTo>
                  <a:lnTo>
                    <a:pt x="8005" y="17106"/>
                  </a:lnTo>
                  <a:lnTo>
                    <a:pt x="8906" y="17131"/>
                  </a:lnTo>
                  <a:lnTo>
                    <a:pt x="9806" y="17106"/>
                  </a:lnTo>
                  <a:lnTo>
                    <a:pt x="10706" y="17033"/>
                  </a:lnTo>
                  <a:lnTo>
                    <a:pt x="11582" y="16936"/>
                  </a:lnTo>
                  <a:lnTo>
                    <a:pt x="11655" y="16912"/>
                  </a:lnTo>
                  <a:lnTo>
                    <a:pt x="11704" y="16887"/>
                  </a:lnTo>
                  <a:lnTo>
                    <a:pt x="11753" y="16839"/>
                  </a:lnTo>
                  <a:lnTo>
                    <a:pt x="11801" y="16790"/>
                  </a:lnTo>
                  <a:lnTo>
                    <a:pt x="11850" y="16741"/>
                  </a:lnTo>
                  <a:lnTo>
                    <a:pt x="14210" y="14454"/>
                  </a:lnTo>
                  <a:lnTo>
                    <a:pt x="14794" y="13919"/>
                  </a:lnTo>
                  <a:lnTo>
                    <a:pt x="15403" y="13383"/>
                  </a:lnTo>
                  <a:lnTo>
                    <a:pt x="15694" y="13091"/>
                  </a:lnTo>
                  <a:lnTo>
                    <a:pt x="15986" y="12799"/>
                  </a:lnTo>
                  <a:lnTo>
                    <a:pt x="16230" y="12507"/>
                  </a:lnTo>
                  <a:lnTo>
                    <a:pt x="16473" y="12191"/>
                  </a:lnTo>
                  <a:lnTo>
                    <a:pt x="16570" y="12191"/>
                  </a:lnTo>
                  <a:lnTo>
                    <a:pt x="16668" y="12142"/>
                  </a:lnTo>
                  <a:lnTo>
                    <a:pt x="16716" y="12069"/>
                  </a:lnTo>
                  <a:lnTo>
                    <a:pt x="16741" y="11948"/>
                  </a:lnTo>
                  <a:lnTo>
                    <a:pt x="16692" y="10244"/>
                  </a:lnTo>
                  <a:lnTo>
                    <a:pt x="16668" y="8541"/>
                  </a:lnTo>
                  <a:lnTo>
                    <a:pt x="16692" y="6838"/>
                  </a:lnTo>
                  <a:lnTo>
                    <a:pt x="16716" y="6084"/>
                  </a:lnTo>
                  <a:lnTo>
                    <a:pt x="16716" y="5694"/>
                  </a:lnTo>
                  <a:lnTo>
                    <a:pt x="16692" y="5500"/>
                  </a:lnTo>
                  <a:lnTo>
                    <a:pt x="16643" y="5329"/>
                  </a:lnTo>
                  <a:lnTo>
                    <a:pt x="16692" y="5232"/>
                  </a:lnTo>
                  <a:lnTo>
                    <a:pt x="16716" y="5159"/>
                  </a:lnTo>
                  <a:lnTo>
                    <a:pt x="16692" y="5062"/>
                  </a:lnTo>
                  <a:lnTo>
                    <a:pt x="16643" y="4989"/>
                  </a:lnTo>
                  <a:lnTo>
                    <a:pt x="16084" y="4332"/>
                  </a:lnTo>
                  <a:lnTo>
                    <a:pt x="15500" y="3675"/>
                  </a:lnTo>
                  <a:lnTo>
                    <a:pt x="14916" y="3042"/>
                  </a:lnTo>
                  <a:lnTo>
                    <a:pt x="14308" y="2434"/>
                  </a:lnTo>
                  <a:lnTo>
                    <a:pt x="13651" y="1801"/>
                  </a:lnTo>
                  <a:lnTo>
                    <a:pt x="12994" y="1169"/>
                  </a:lnTo>
                  <a:lnTo>
                    <a:pt x="12726" y="901"/>
                  </a:lnTo>
                  <a:lnTo>
                    <a:pt x="12434" y="633"/>
                  </a:lnTo>
                  <a:lnTo>
                    <a:pt x="12288" y="512"/>
                  </a:lnTo>
                  <a:lnTo>
                    <a:pt x="12142" y="390"/>
                  </a:lnTo>
                  <a:lnTo>
                    <a:pt x="11972" y="293"/>
                  </a:lnTo>
                  <a:lnTo>
                    <a:pt x="11801" y="244"/>
                  </a:lnTo>
                  <a:lnTo>
                    <a:pt x="11777" y="171"/>
                  </a:lnTo>
                  <a:lnTo>
                    <a:pt x="11728" y="98"/>
                  </a:lnTo>
                  <a:lnTo>
                    <a:pt x="11655" y="74"/>
                  </a:lnTo>
                  <a:lnTo>
                    <a:pt x="11582" y="49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164"/>
            <p:cNvSpPr/>
            <p:nvPr/>
          </p:nvSpPr>
          <p:spPr>
            <a:xfrm>
              <a:off x="4928062" y="3305510"/>
              <a:ext cx="286438" cy="293111"/>
            </a:xfrm>
            <a:custGeom>
              <a:avLst/>
              <a:gdLst/>
              <a:ahLst/>
              <a:cxnLst/>
              <a:rect l="0" t="0" r="0" b="0"/>
              <a:pathLst>
                <a:path w="16741" h="17131" extrusionOk="0">
                  <a:moveTo>
                    <a:pt x="6570" y="5719"/>
                  </a:moveTo>
                  <a:lnTo>
                    <a:pt x="6692" y="5913"/>
                  </a:lnTo>
                  <a:lnTo>
                    <a:pt x="6619" y="5986"/>
                  </a:lnTo>
                  <a:lnTo>
                    <a:pt x="6351" y="6181"/>
                  </a:lnTo>
                  <a:lnTo>
                    <a:pt x="6059" y="6400"/>
                  </a:lnTo>
                  <a:lnTo>
                    <a:pt x="5816" y="6668"/>
                  </a:lnTo>
                  <a:lnTo>
                    <a:pt x="5718" y="6789"/>
                  </a:lnTo>
                  <a:lnTo>
                    <a:pt x="5621" y="6935"/>
                  </a:lnTo>
                  <a:lnTo>
                    <a:pt x="5499" y="6838"/>
                  </a:lnTo>
                  <a:lnTo>
                    <a:pt x="5353" y="6741"/>
                  </a:lnTo>
                  <a:lnTo>
                    <a:pt x="5499" y="6643"/>
                  </a:lnTo>
                  <a:lnTo>
                    <a:pt x="5645" y="6522"/>
                  </a:lnTo>
                  <a:lnTo>
                    <a:pt x="5913" y="6303"/>
                  </a:lnTo>
                  <a:lnTo>
                    <a:pt x="6570" y="5719"/>
                  </a:lnTo>
                  <a:close/>
                  <a:moveTo>
                    <a:pt x="6959" y="6205"/>
                  </a:moveTo>
                  <a:lnTo>
                    <a:pt x="7057" y="6303"/>
                  </a:lnTo>
                  <a:lnTo>
                    <a:pt x="6789" y="6522"/>
                  </a:lnTo>
                  <a:lnTo>
                    <a:pt x="6473" y="6789"/>
                  </a:lnTo>
                  <a:lnTo>
                    <a:pt x="6205" y="7057"/>
                  </a:lnTo>
                  <a:lnTo>
                    <a:pt x="6083" y="7179"/>
                  </a:lnTo>
                  <a:lnTo>
                    <a:pt x="5986" y="7300"/>
                  </a:lnTo>
                  <a:lnTo>
                    <a:pt x="5864" y="7154"/>
                  </a:lnTo>
                  <a:lnTo>
                    <a:pt x="5986" y="7057"/>
                  </a:lnTo>
                  <a:lnTo>
                    <a:pt x="6108" y="6935"/>
                  </a:lnTo>
                  <a:lnTo>
                    <a:pt x="6351" y="6692"/>
                  </a:lnTo>
                  <a:lnTo>
                    <a:pt x="6619" y="6449"/>
                  </a:lnTo>
                  <a:lnTo>
                    <a:pt x="6911" y="6254"/>
                  </a:lnTo>
                  <a:lnTo>
                    <a:pt x="6959" y="6205"/>
                  </a:lnTo>
                  <a:close/>
                  <a:moveTo>
                    <a:pt x="7397" y="6619"/>
                  </a:moveTo>
                  <a:lnTo>
                    <a:pt x="7665" y="6814"/>
                  </a:lnTo>
                  <a:lnTo>
                    <a:pt x="7324" y="7033"/>
                  </a:lnTo>
                  <a:lnTo>
                    <a:pt x="7008" y="7276"/>
                  </a:lnTo>
                  <a:lnTo>
                    <a:pt x="6862" y="7422"/>
                  </a:lnTo>
                  <a:lnTo>
                    <a:pt x="6716" y="7568"/>
                  </a:lnTo>
                  <a:lnTo>
                    <a:pt x="6594" y="7714"/>
                  </a:lnTo>
                  <a:lnTo>
                    <a:pt x="6497" y="7884"/>
                  </a:lnTo>
                  <a:lnTo>
                    <a:pt x="6229" y="7568"/>
                  </a:lnTo>
                  <a:lnTo>
                    <a:pt x="6327" y="7495"/>
                  </a:lnTo>
                  <a:lnTo>
                    <a:pt x="6424" y="7422"/>
                  </a:lnTo>
                  <a:lnTo>
                    <a:pt x="6619" y="7252"/>
                  </a:lnTo>
                  <a:lnTo>
                    <a:pt x="7008" y="6935"/>
                  </a:lnTo>
                  <a:lnTo>
                    <a:pt x="7397" y="6619"/>
                  </a:lnTo>
                  <a:close/>
                  <a:moveTo>
                    <a:pt x="8030" y="7081"/>
                  </a:moveTo>
                  <a:lnTo>
                    <a:pt x="8127" y="7154"/>
                  </a:lnTo>
                  <a:lnTo>
                    <a:pt x="7762" y="7373"/>
                  </a:lnTo>
                  <a:lnTo>
                    <a:pt x="7397" y="7641"/>
                  </a:lnTo>
                  <a:lnTo>
                    <a:pt x="7057" y="7933"/>
                  </a:lnTo>
                  <a:lnTo>
                    <a:pt x="6911" y="8079"/>
                  </a:lnTo>
                  <a:lnTo>
                    <a:pt x="6765" y="8249"/>
                  </a:lnTo>
                  <a:lnTo>
                    <a:pt x="6619" y="8030"/>
                  </a:lnTo>
                  <a:lnTo>
                    <a:pt x="6643" y="8030"/>
                  </a:lnTo>
                  <a:lnTo>
                    <a:pt x="6838" y="7909"/>
                  </a:lnTo>
                  <a:lnTo>
                    <a:pt x="7008" y="7787"/>
                  </a:lnTo>
                  <a:lnTo>
                    <a:pt x="7324" y="7544"/>
                  </a:lnTo>
                  <a:lnTo>
                    <a:pt x="7689" y="7300"/>
                  </a:lnTo>
                  <a:lnTo>
                    <a:pt x="8030" y="7081"/>
                  </a:lnTo>
                  <a:close/>
                  <a:moveTo>
                    <a:pt x="9879" y="8931"/>
                  </a:moveTo>
                  <a:lnTo>
                    <a:pt x="9952" y="9052"/>
                  </a:lnTo>
                  <a:lnTo>
                    <a:pt x="9757" y="9223"/>
                  </a:lnTo>
                  <a:lnTo>
                    <a:pt x="9563" y="9417"/>
                  </a:lnTo>
                  <a:lnTo>
                    <a:pt x="9198" y="9782"/>
                  </a:lnTo>
                  <a:lnTo>
                    <a:pt x="9027" y="9953"/>
                  </a:lnTo>
                  <a:lnTo>
                    <a:pt x="8930" y="10074"/>
                  </a:lnTo>
                  <a:lnTo>
                    <a:pt x="8833" y="10196"/>
                  </a:lnTo>
                  <a:lnTo>
                    <a:pt x="8589" y="10050"/>
                  </a:lnTo>
                  <a:lnTo>
                    <a:pt x="8711" y="9977"/>
                  </a:lnTo>
                  <a:lnTo>
                    <a:pt x="8833" y="9880"/>
                  </a:lnTo>
                  <a:lnTo>
                    <a:pt x="9027" y="9685"/>
                  </a:lnTo>
                  <a:lnTo>
                    <a:pt x="9879" y="8931"/>
                  </a:lnTo>
                  <a:close/>
                  <a:moveTo>
                    <a:pt x="10317" y="5670"/>
                  </a:moveTo>
                  <a:lnTo>
                    <a:pt x="10585" y="5962"/>
                  </a:lnTo>
                  <a:lnTo>
                    <a:pt x="10220" y="6230"/>
                  </a:lnTo>
                  <a:lnTo>
                    <a:pt x="9879" y="6497"/>
                  </a:lnTo>
                  <a:lnTo>
                    <a:pt x="9198" y="7081"/>
                  </a:lnTo>
                  <a:lnTo>
                    <a:pt x="8541" y="7690"/>
                  </a:lnTo>
                  <a:lnTo>
                    <a:pt x="7908" y="8274"/>
                  </a:lnTo>
                  <a:lnTo>
                    <a:pt x="7276" y="8906"/>
                  </a:lnTo>
                  <a:lnTo>
                    <a:pt x="6643" y="9515"/>
                  </a:lnTo>
                  <a:lnTo>
                    <a:pt x="6108" y="10050"/>
                  </a:lnTo>
                  <a:lnTo>
                    <a:pt x="5962" y="10196"/>
                  </a:lnTo>
                  <a:lnTo>
                    <a:pt x="5864" y="10366"/>
                  </a:lnTo>
                  <a:lnTo>
                    <a:pt x="5767" y="10512"/>
                  </a:lnTo>
                  <a:lnTo>
                    <a:pt x="5694" y="10682"/>
                  </a:lnTo>
                  <a:lnTo>
                    <a:pt x="5378" y="10415"/>
                  </a:lnTo>
                  <a:lnTo>
                    <a:pt x="5524" y="10293"/>
                  </a:lnTo>
                  <a:lnTo>
                    <a:pt x="5670" y="10147"/>
                  </a:lnTo>
                  <a:lnTo>
                    <a:pt x="5913" y="9880"/>
                  </a:lnTo>
                  <a:lnTo>
                    <a:pt x="6424" y="9320"/>
                  </a:lnTo>
                  <a:lnTo>
                    <a:pt x="6935" y="8760"/>
                  </a:lnTo>
                  <a:lnTo>
                    <a:pt x="6984" y="8712"/>
                  </a:lnTo>
                  <a:lnTo>
                    <a:pt x="7008" y="8663"/>
                  </a:lnTo>
                  <a:lnTo>
                    <a:pt x="7008" y="8566"/>
                  </a:lnTo>
                  <a:lnTo>
                    <a:pt x="7519" y="8103"/>
                  </a:lnTo>
                  <a:lnTo>
                    <a:pt x="7762" y="7884"/>
                  </a:lnTo>
                  <a:lnTo>
                    <a:pt x="8054" y="7690"/>
                  </a:lnTo>
                  <a:lnTo>
                    <a:pt x="8370" y="7495"/>
                  </a:lnTo>
                  <a:lnTo>
                    <a:pt x="8516" y="7373"/>
                  </a:lnTo>
                  <a:lnTo>
                    <a:pt x="8541" y="7300"/>
                  </a:lnTo>
                  <a:lnTo>
                    <a:pt x="8565" y="7227"/>
                  </a:lnTo>
                  <a:lnTo>
                    <a:pt x="8735" y="7130"/>
                  </a:lnTo>
                  <a:lnTo>
                    <a:pt x="8906" y="6984"/>
                  </a:lnTo>
                  <a:lnTo>
                    <a:pt x="9246" y="6716"/>
                  </a:lnTo>
                  <a:lnTo>
                    <a:pt x="9782" y="6205"/>
                  </a:lnTo>
                  <a:lnTo>
                    <a:pt x="10317" y="5670"/>
                  </a:lnTo>
                  <a:close/>
                  <a:moveTo>
                    <a:pt x="10195" y="9369"/>
                  </a:moveTo>
                  <a:lnTo>
                    <a:pt x="10439" y="9661"/>
                  </a:lnTo>
                  <a:lnTo>
                    <a:pt x="9928" y="10147"/>
                  </a:lnTo>
                  <a:lnTo>
                    <a:pt x="9660" y="10415"/>
                  </a:lnTo>
                  <a:lnTo>
                    <a:pt x="9514" y="10536"/>
                  </a:lnTo>
                  <a:lnTo>
                    <a:pt x="9417" y="10682"/>
                  </a:lnTo>
                  <a:lnTo>
                    <a:pt x="9222" y="10512"/>
                  </a:lnTo>
                  <a:lnTo>
                    <a:pt x="9052" y="10366"/>
                  </a:lnTo>
                  <a:lnTo>
                    <a:pt x="9198" y="10293"/>
                  </a:lnTo>
                  <a:lnTo>
                    <a:pt x="9319" y="10171"/>
                  </a:lnTo>
                  <a:lnTo>
                    <a:pt x="9538" y="9977"/>
                  </a:lnTo>
                  <a:lnTo>
                    <a:pt x="9879" y="9685"/>
                  </a:lnTo>
                  <a:lnTo>
                    <a:pt x="10195" y="9369"/>
                  </a:lnTo>
                  <a:close/>
                  <a:moveTo>
                    <a:pt x="10852" y="6278"/>
                  </a:moveTo>
                  <a:lnTo>
                    <a:pt x="10901" y="6303"/>
                  </a:lnTo>
                  <a:lnTo>
                    <a:pt x="10609" y="6546"/>
                  </a:lnTo>
                  <a:lnTo>
                    <a:pt x="10341" y="6789"/>
                  </a:lnTo>
                  <a:lnTo>
                    <a:pt x="9806" y="7325"/>
                  </a:lnTo>
                  <a:lnTo>
                    <a:pt x="8565" y="8541"/>
                  </a:lnTo>
                  <a:lnTo>
                    <a:pt x="7300" y="9734"/>
                  </a:lnTo>
                  <a:lnTo>
                    <a:pt x="6643" y="10342"/>
                  </a:lnTo>
                  <a:lnTo>
                    <a:pt x="6473" y="10512"/>
                  </a:lnTo>
                  <a:lnTo>
                    <a:pt x="6327" y="10658"/>
                  </a:lnTo>
                  <a:lnTo>
                    <a:pt x="6181" y="10853"/>
                  </a:lnTo>
                  <a:lnTo>
                    <a:pt x="6083" y="11023"/>
                  </a:lnTo>
                  <a:lnTo>
                    <a:pt x="6083" y="11047"/>
                  </a:lnTo>
                  <a:lnTo>
                    <a:pt x="5791" y="10780"/>
                  </a:lnTo>
                  <a:lnTo>
                    <a:pt x="5937" y="10707"/>
                  </a:lnTo>
                  <a:lnTo>
                    <a:pt x="6083" y="10609"/>
                  </a:lnTo>
                  <a:lnTo>
                    <a:pt x="6327" y="10390"/>
                  </a:lnTo>
                  <a:lnTo>
                    <a:pt x="6765" y="9904"/>
                  </a:lnTo>
                  <a:lnTo>
                    <a:pt x="7397" y="9271"/>
                  </a:lnTo>
                  <a:lnTo>
                    <a:pt x="8054" y="8663"/>
                  </a:lnTo>
                  <a:lnTo>
                    <a:pt x="8735" y="8055"/>
                  </a:lnTo>
                  <a:lnTo>
                    <a:pt x="9441" y="7471"/>
                  </a:lnTo>
                  <a:lnTo>
                    <a:pt x="10171" y="6887"/>
                  </a:lnTo>
                  <a:lnTo>
                    <a:pt x="10852" y="6278"/>
                  </a:lnTo>
                  <a:close/>
                  <a:moveTo>
                    <a:pt x="10731" y="9953"/>
                  </a:moveTo>
                  <a:lnTo>
                    <a:pt x="10901" y="10123"/>
                  </a:lnTo>
                  <a:lnTo>
                    <a:pt x="10658" y="10317"/>
                  </a:lnTo>
                  <a:lnTo>
                    <a:pt x="10463" y="10512"/>
                  </a:lnTo>
                  <a:lnTo>
                    <a:pt x="10147" y="10755"/>
                  </a:lnTo>
                  <a:lnTo>
                    <a:pt x="10001" y="10901"/>
                  </a:lnTo>
                  <a:lnTo>
                    <a:pt x="9879" y="11047"/>
                  </a:lnTo>
                  <a:lnTo>
                    <a:pt x="9709" y="10926"/>
                  </a:lnTo>
                  <a:lnTo>
                    <a:pt x="9611" y="10877"/>
                  </a:lnTo>
                  <a:lnTo>
                    <a:pt x="9879" y="10682"/>
                  </a:lnTo>
                  <a:lnTo>
                    <a:pt x="10122" y="10488"/>
                  </a:lnTo>
                  <a:lnTo>
                    <a:pt x="10731" y="9953"/>
                  </a:lnTo>
                  <a:close/>
                  <a:moveTo>
                    <a:pt x="11193" y="6619"/>
                  </a:moveTo>
                  <a:lnTo>
                    <a:pt x="11315" y="6741"/>
                  </a:lnTo>
                  <a:lnTo>
                    <a:pt x="10852" y="7179"/>
                  </a:lnTo>
                  <a:lnTo>
                    <a:pt x="10439" y="7641"/>
                  </a:lnTo>
                  <a:lnTo>
                    <a:pt x="10001" y="8055"/>
                  </a:lnTo>
                  <a:lnTo>
                    <a:pt x="9806" y="8274"/>
                  </a:lnTo>
                  <a:lnTo>
                    <a:pt x="9733" y="8395"/>
                  </a:lnTo>
                  <a:lnTo>
                    <a:pt x="9684" y="8541"/>
                  </a:lnTo>
                  <a:lnTo>
                    <a:pt x="9684" y="8566"/>
                  </a:lnTo>
                  <a:lnTo>
                    <a:pt x="8857" y="9320"/>
                  </a:lnTo>
                  <a:lnTo>
                    <a:pt x="8565" y="9588"/>
                  </a:lnTo>
                  <a:lnTo>
                    <a:pt x="8419" y="9734"/>
                  </a:lnTo>
                  <a:lnTo>
                    <a:pt x="8346" y="9831"/>
                  </a:lnTo>
                  <a:lnTo>
                    <a:pt x="8297" y="9904"/>
                  </a:lnTo>
                  <a:lnTo>
                    <a:pt x="8224" y="9953"/>
                  </a:lnTo>
                  <a:lnTo>
                    <a:pt x="7713" y="10439"/>
                  </a:lnTo>
                  <a:lnTo>
                    <a:pt x="7203" y="10901"/>
                  </a:lnTo>
                  <a:lnTo>
                    <a:pt x="6886" y="11145"/>
                  </a:lnTo>
                  <a:lnTo>
                    <a:pt x="6716" y="11291"/>
                  </a:lnTo>
                  <a:lnTo>
                    <a:pt x="6570" y="11412"/>
                  </a:lnTo>
                  <a:lnTo>
                    <a:pt x="6254" y="11169"/>
                  </a:lnTo>
                  <a:lnTo>
                    <a:pt x="6424" y="11096"/>
                  </a:lnTo>
                  <a:lnTo>
                    <a:pt x="6570" y="10974"/>
                  </a:lnTo>
                  <a:lnTo>
                    <a:pt x="6886" y="10707"/>
                  </a:lnTo>
                  <a:lnTo>
                    <a:pt x="7446" y="10147"/>
                  </a:lnTo>
                  <a:lnTo>
                    <a:pt x="8711" y="8955"/>
                  </a:lnTo>
                  <a:lnTo>
                    <a:pt x="10001" y="7763"/>
                  </a:lnTo>
                  <a:lnTo>
                    <a:pt x="10609" y="7203"/>
                  </a:lnTo>
                  <a:lnTo>
                    <a:pt x="10901" y="6911"/>
                  </a:lnTo>
                  <a:lnTo>
                    <a:pt x="11193" y="6619"/>
                  </a:lnTo>
                  <a:close/>
                  <a:moveTo>
                    <a:pt x="11120" y="10366"/>
                  </a:moveTo>
                  <a:lnTo>
                    <a:pt x="11290" y="10536"/>
                  </a:lnTo>
                  <a:lnTo>
                    <a:pt x="10998" y="10828"/>
                  </a:lnTo>
                  <a:lnTo>
                    <a:pt x="10706" y="11096"/>
                  </a:lnTo>
                  <a:lnTo>
                    <a:pt x="10487" y="11266"/>
                  </a:lnTo>
                  <a:lnTo>
                    <a:pt x="10244" y="11437"/>
                  </a:lnTo>
                  <a:lnTo>
                    <a:pt x="10171" y="11315"/>
                  </a:lnTo>
                  <a:lnTo>
                    <a:pt x="10074" y="11218"/>
                  </a:lnTo>
                  <a:lnTo>
                    <a:pt x="10220" y="11120"/>
                  </a:lnTo>
                  <a:lnTo>
                    <a:pt x="10366" y="11023"/>
                  </a:lnTo>
                  <a:lnTo>
                    <a:pt x="10633" y="10780"/>
                  </a:lnTo>
                  <a:lnTo>
                    <a:pt x="10877" y="10585"/>
                  </a:lnTo>
                  <a:lnTo>
                    <a:pt x="11120" y="10366"/>
                  </a:lnTo>
                  <a:close/>
                  <a:moveTo>
                    <a:pt x="10220" y="5208"/>
                  </a:moveTo>
                  <a:lnTo>
                    <a:pt x="10122" y="5232"/>
                  </a:lnTo>
                  <a:lnTo>
                    <a:pt x="10049" y="5305"/>
                  </a:lnTo>
                  <a:lnTo>
                    <a:pt x="9952" y="5378"/>
                  </a:lnTo>
                  <a:lnTo>
                    <a:pt x="9344" y="6011"/>
                  </a:lnTo>
                  <a:lnTo>
                    <a:pt x="9027" y="6303"/>
                  </a:lnTo>
                  <a:lnTo>
                    <a:pt x="8687" y="6570"/>
                  </a:lnTo>
                  <a:lnTo>
                    <a:pt x="8419" y="6789"/>
                  </a:lnTo>
                  <a:lnTo>
                    <a:pt x="8005" y="6497"/>
                  </a:lnTo>
                  <a:lnTo>
                    <a:pt x="7592" y="6157"/>
                  </a:lnTo>
                  <a:lnTo>
                    <a:pt x="7373" y="5962"/>
                  </a:lnTo>
                  <a:lnTo>
                    <a:pt x="7178" y="5767"/>
                  </a:lnTo>
                  <a:lnTo>
                    <a:pt x="6984" y="5573"/>
                  </a:lnTo>
                  <a:lnTo>
                    <a:pt x="6740" y="5402"/>
                  </a:lnTo>
                  <a:lnTo>
                    <a:pt x="6716" y="5329"/>
                  </a:lnTo>
                  <a:lnTo>
                    <a:pt x="6643" y="5281"/>
                  </a:lnTo>
                  <a:lnTo>
                    <a:pt x="6594" y="5256"/>
                  </a:lnTo>
                  <a:lnTo>
                    <a:pt x="6448" y="5256"/>
                  </a:lnTo>
                  <a:lnTo>
                    <a:pt x="6400" y="5305"/>
                  </a:lnTo>
                  <a:lnTo>
                    <a:pt x="5621" y="6011"/>
                  </a:lnTo>
                  <a:lnTo>
                    <a:pt x="5280" y="6303"/>
                  </a:lnTo>
                  <a:lnTo>
                    <a:pt x="5134" y="6473"/>
                  </a:lnTo>
                  <a:lnTo>
                    <a:pt x="5086" y="6570"/>
                  </a:lnTo>
                  <a:lnTo>
                    <a:pt x="5037" y="6668"/>
                  </a:lnTo>
                  <a:lnTo>
                    <a:pt x="5037" y="6716"/>
                  </a:lnTo>
                  <a:lnTo>
                    <a:pt x="5037" y="6741"/>
                  </a:lnTo>
                  <a:lnTo>
                    <a:pt x="5086" y="6789"/>
                  </a:lnTo>
                  <a:lnTo>
                    <a:pt x="5110" y="6814"/>
                  </a:lnTo>
                  <a:lnTo>
                    <a:pt x="5183" y="6911"/>
                  </a:lnTo>
                  <a:lnTo>
                    <a:pt x="5256" y="7033"/>
                  </a:lnTo>
                  <a:lnTo>
                    <a:pt x="5426" y="7227"/>
                  </a:lnTo>
                  <a:lnTo>
                    <a:pt x="5791" y="7617"/>
                  </a:lnTo>
                  <a:lnTo>
                    <a:pt x="6156" y="8079"/>
                  </a:lnTo>
                  <a:lnTo>
                    <a:pt x="6521" y="8541"/>
                  </a:lnTo>
                  <a:lnTo>
                    <a:pt x="5694" y="9466"/>
                  </a:lnTo>
                  <a:lnTo>
                    <a:pt x="5256" y="9904"/>
                  </a:lnTo>
                  <a:lnTo>
                    <a:pt x="5159" y="10025"/>
                  </a:lnTo>
                  <a:lnTo>
                    <a:pt x="5061" y="10147"/>
                  </a:lnTo>
                  <a:lnTo>
                    <a:pt x="5013" y="10269"/>
                  </a:lnTo>
                  <a:lnTo>
                    <a:pt x="4988" y="10415"/>
                  </a:lnTo>
                  <a:lnTo>
                    <a:pt x="4988" y="10439"/>
                  </a:lnTo>
                  <a:lnTo>
                    <a:pt x="4988" y="10512"/>
                  </a:lnTo>
                  <a:lnTo>
                    <a:pt x="5013" y="10585"/>
                  </a:lnTo>
                  <a:lnTo>
                    <a:pt x="5159" y="10780"/>
                  </a:lnTo>
                  <a:lnTo>
                    <a:pt x="5305" y="10950"/>
                  </a:lnTo>
                  <a:lnTo>
                    <a:pt x="5670" y="11291"/>
                  </a:lnTo>
                  <a:lnTo>
                    <a:pt x="6035" y="11607"/>
                  </a:lnTo>
                  <a:lnTo>
                    <a:pt x="6424" y="11875"/>
                  </a:lnTo>
                  <a:lnTo>
                    <a:pt x="6473" y="11899"/>
                  </a:lnTo>
                  <a:lnTo>
                    <a:pt x="6521" y="11923"/>
                  </a:lnTo>
                  <a:lnTo>
                    <a:pt x="6594" y="11899"/>
                  </a:lnTo>
                  <a:lnTo>
                    <a:pt x="6619" y="11899"/>
                  </a:lnTo>
                  <a:lnTo>
                    <a:pt x="6692" y="11826"/>
                  </a:lnTo>
                  <a:lnTo>
                    <a:pt x="6740" y="11729"/>
                  </a:lnTo>
                  <a:lnTo>
                    <a:pt x="6911" y="11631"/>
                  </a:lnTo>
                  <a:lnTo>
                    <a:pt x="7057" y="11510"/>
                  </a:lnTo>
                  <a:lnTo>
                    <a:pt x="7349" y="11266"/>
                  </a:lnTo>
                  <a:lnTo>
                    <a:pt x="7859" y="10828"/>
                  </a:lnTo>
                  <a:lnTo>
                    <a:pt x="8370" y="10342"/>
                  </a:lnTo>
                  <a:lnTo>
                    <a:pt x="8468" y="10439"/>
                  </a:lnTo>
                  <a:lnTo>
                    <a:pt x="8784" y="10707"/>
                  </a:lnTo>
                  <a:lnTo>
                    <a:pt x="9076" y="10999"/>
                  </a:lnTo>
                  <a:lnTo>
                    <a:pt x="9198" y="11120"/>
                  </a:lnTo>
                  <a:lnTo>
                    <a:pt x="9319" y="11218"/>
                  </a:lnTo>
                  <a:lnTo>
                    <a:pt x="9587" y="11364"/>
                  </a:lnTo>
                  <a:lnTo>
                    <a:pt x="9709" y="11485"/>
                  </a:lnTo>
                  <a:lnTo>
                    <a:pt x="9830" y="11583"/>
                  </a:lnTo>
                  <a:lnTo>
                    <a:pt x="9928" y="11704"/>
                  </a:lnTo>
                  <a:lnTo>
                    <a:pt x="10001" y="11753"/>
                  </a:lnTo>
                  <a:lnTo>
                    <a:pt x="10074" y="11777"/>
                  </a:lnTo>
                  <a:lnTo>
                    <a:pt x="10098" y="11802"/>
                  </a:lnTo>
                  <a:lnTo>
                    <a:pt x="10220" y="11802"/>
                  </a:lnTo>
                  <a:lnTo>
                    <a:pt x="10317" y="11777"/>
                  </a:lnTo>
                  <a:lnTo>
                    <a:pt x="10414" y="11729"/>
                  </a:lnTo>
                  <a:lnTo>
                    <a:pt x="10512" y="11680"/>
                  </a:lnTo>
                  <a:lnTo>
                    <a:pt x="10706" y="11534"/>
                  </a:lnTo>
                  <a:lnTo>
                    <a:pt x="10877" y="11388"/>
                  </a:lnTo>
                  <a:lnTo>
                    <a:pt x="11096" y="11218"/>
                  </a:lnTo>
                  <a:lnTo>
                    <a:pt x="11315" y="10999"/>
                  </a:lnTo>
                  <a:lnTo>
                    <a:pt x="11704" y="10585"/>
                  </a:lnTo>
                  <a:lnTo>
                    <a:pt x="11753" y="10512"/>
                  </a:lnTo>
                  <a:lnTo>
                    <a:pt x="11753" y="10439"/>
                  </a:lnTo>
                  <a:lnTo>
                    <a:pt x="11728" y="10366"/>
                  </a:lnTo>
                  <a:lnTo>
                    <a:pt x="11680" y="10317"/>
                  </a:lnTo>
                  <a:lnTo>
                    <a:pt x="11631" y="10244"/>
                  </a:lnTo>
                  <a:lnTo>
                    <a:pt x="11339" y="9904"/>
                  </a:lnTo>
                  <a:lnTo>
                    <a:pt x="11047" y="9588"/>
                  </a:lnTo>
                  <a:lnTo>
                    <a:pt x="10731" y="9271"/>
                  </a:lnTo>
                  <a:lnTo>
                    <a:pt x="10439" y="8955"/>
                  </a:lnTo>
                  <a:lnTo>
                    <a:pt x="10414" y="8906"/>
                  </a:lnTo>
                  <a:lnTo>
                    <a:pt x="10366" y="8882"/>
                  </a:lnTo>
                  <a:lnTo>
                    <a:pt x="10195" y="8639"/>
                  </a:lnTo>
                  <a:lnTo>
                    <a:pt x="10220" y="8590"/>
                  </a:lnTo>
                  <a:lnTo>
                    <a:pt x="10220" y="8517"/>
                  </a:lnTo>
                  <a:lnTo>
                    <a:pt x="10220" y="8468"/>
                  </a:lnTo>
                  <a:lnTo>
                    <a:pt x="10195" y="8420"/>
                  </a:lnTo>
                  <a:lnTo>
                    <a:pt x="10463" y="8152"/>
                  </a:lnTo>
                  <a:lnTo>
                    <a:pt x="10706" y="7909"/>
                  </a:lnTo>
                  <a:lnTo>
                    <a:pt x="11193" y="7422"/>
                  </a:lnTo>
                  <a:lnTo>
                    <a:pt x="11461" y="7179"/>
                  </a:lnTo>
                  <a:lnTo>
                    <a:pt x="11680" y="6911"/>
                  </a:lnTo>
                  <a:lnTo>
                    <a:pt x="11728" y="6838"/>
                  </a:lnTo>
                  <a:lnTo>
                    <a:pt x="11728" y="6741"/>
                  </a:lnTo>
                  <a:lnTo>
                    <a:pt x="11753" y="6692"/>
                  </a:lnTo>
                  <a:lnTo>
                    <a:pt x="11753" y="6643"/>
                  </a:lnTo>
                  <a:lnTo>
                    <a:pt x="11753" y="6570"/>
                  </a:lnTo>
                  <a:lnTo>
                    <a:pt x="11728" y="6522"/>
                  </a:lnTo>
                  <a:lnTo>
                    <a:pt x="11607" y="6351"/>
                  </a:lnTo>
                  <a:lnTo>
                    <a:pt x="11461" y="6205"/>
                  </a:lnTo>
                  <a:lnTo>
                    <a:pt x="11169" y="5913"/>
                  </a:lnTo>
                  <a:lnTo>
                    <a:pt x="10852" y="5597"/>
                  </a:lnTo>
                  <a:lnTo>
                    <a:pt x="10536" y="5305"/>
                  </a:lnTo>
                  <a:lnTo>
                    <a:pt x="10463" y="5256"/>
                  </a:lnTo>
                  <a:lnTo>
                    <a:pt x="10366" y="5256"/>
                  </a:lnTo>
                  <a:lnTo>
                    <a:pt x="10341" y="5232"/>
                  </a:lnTo>
                  <a:lnTo>
                    <a:pt x="10220" y="5208"/>
                  </a:lnTo>
                  <a:close/>
                  <a:moveTo>
                    <a:pt x="11631" y="536"/>
                  </a:moveTo>
                  <a:lnTo>
                    <a:pt x="11728" y="658"/>
                  </a:lnTo>
                  <a:lnTo>
                    <a:pt x="11801" y="779"/>
                  </a:lnTo>
                  <a:lnTo>
                    <a:pt x="12020" y="998"/>
                  </a:lnTo>
                  <a:lnTo>
                    <a:pt x="12483" y="1412"/>
                  </a:lnTo>
                  <a:lnTo>
                    <a:pt x="13164" y="2044"/>
                  </a:lnTo>
                  <a:lnTo>
                    <a:pt x="13797" y="2677"/>
                  </a:lnTo>
                  <a:lnTo>
                    <a:pt x="14429" y="3334"/>
                  </a:lnTo>
                  <a:lnTo>
                    <a:pt x="15062" y="3991"/>
                  </a:lnTo>
                  <a:lnTo>
                    <a:pt x="16278" y="5354"/>
                  </a:lnTo>
                  <a:lnTo>
                    <a:pt x="16303" y="5354"/>
                  </a:lnTo>
                  <a:lnTo>
                    <a:pt x="16254" y="5548"/>
                  </a:lnTo>
                  <a:lnTo>
                    <a:pt x="16230" y="5719"/>
                  </a:lnTo>
                  <a:lnTo>
                    <a:pt x="16181" y="6084"/>
                  </a:lnTo>
                  <a:lnTo>
                    <a:pt x="16181" y="6838"/>
                  </a:lnTo>
                  <a:lnTo>
                    <a:pt x="16157" y="7690"/>
                  </a:lnTo>
                  <a:lnTo>
                    <a:pt x="16157" y="8541"/>
                  </a:lnTo>
                  <a:lnTo>
                    <a:pt x="16181" y="10244"/>
                  </a:lnTo>
                  <a:lnTo>
                    <a:pt x="16230" y="11948"/>
                  </a:lnTo>
                  <a:lnTo>
                    <a:pt x="16230" y="11972"/>
                  </a:lnTo>
                  <a:lnTo>
                    <a:pt x="15938" y="12167"/>
                  </a:lnTo>
                  <a:lnTo>
                    <a:pt x="15646" y="12410"/>
                  </a:lnTo>
                  <a:lnTo>
                    <a:pt x="15354" y="12653"/>
                  </a:lnTo>
                  <a:lnTo>
                    <a:pt x="15086" y="12921"/>
                  </a:lnTo>
                  <a:lnTo>
                    <a:pt x="14551" y="13456"/>
                  </a:lnTo>
                  <a:lnTo>
                    <a:pt x="14016" y="13992"/>
                  </a:lnTo>
                  <a:lnTo>
                    <a:pt x="11509" y="16401"/>
                  </a:lnTo>
                  <a:lnTo>
                    <a:pt x="11461" y="16474"/>
                  </a:lnTo>
                  <a:lnTo>
                    <a:pt x="9830" y="16571"/>
                  </a:lnTo>
                  <a:lnTo>
                    <a:pt x="9027" y="16595"/>
                  </a:lnTo>
                  <a:lnTo>
                    <a:pt x="8200" y="16620"/>
                  </a:lnTo>
                  <a:lnTo>
                    <a:pt x="7349" y="16595"/>
                  </a:lnTo>
                  <a:lnTo>
                    <a:pt x="6521" y="16571"/>
                  </a:lnTo>
                  <a:lnTo>
                    <a:pt x="5840" y="16498"/>
                  </a:lnTo>
                  <a:lnTo>
                    <a:pt x="5329" y="16498"/>
                  </a:lnTo>
                  <a:lnTo>
                    <a:pt x="5159" y="16522"/>
                  </a:lnTo>
                  <a:lnTo>
                    <a:pt x="5110" y="16401"/>
                  </a:lnTo>
                  <a:lnTo>
                    <a:pt x="5037" y="16255"/>
                  </a:lnTo>
                  <a:lnTo>
                    <a:pt x="4940" y="16133"/>
                  </a:lnTo>
                  <a:lnTo>
                    <a:pt x="4842" y="16011"/>
                  </a:lnTo>
                  <a:lnTo>
                    <a:pt x="4429" y="15549"/>
                  </a:lnTo>
                  <a:lnTo>
                    <a:pt x="3772" y="14868"/>
                  </a:lnTo>
                  <a:lnTo>
                    <a:pt x="3431" y="14527"/>
                  </a:lnTo>
                  <a:lnTo>
                    <a:pt x="3090" y="14211"/>
                  </a:lnTo>
                  <a:lnTo>
                    <a:pt x="2750" y="13919"/>
                  </a:lnTo>
                  <a:lnTo>
                    <a:pt x="2385" y="13651"/>
                  </a:lnTo>
                  <a:lnTo>
                    <a:pt x="1679" y="13116"/>
                  </a:lnTo>
                  <a:lnTo>
                    <a:pt x="1338" y="12824"/>
                  </a:lnTo>
                  <a:lnTo>
                    <a:pt x="1022" y="12532"/>
                  </a:lnTo>
                  <a:lnTo>
                    <a:pt x="730" y="12191"/>
                  </a:lnTo>
                  <a:lnTo>
                    <a:pt x="487" y="11850"/>
                  </a:lnTo>
                  <a:lnTo>
                    <a:pt x="535" y="11704"/>
                  </a:lnTo>
                  <a:lnTo>
                    <a:pt x="560" y="11534"/>
                  </a:lnTo>
                  <a:lnTo>
                    <a:pt x="584" y="11218"/>
                  </a:lnTo>
                  <a:lnTo>
                    <a:pt x="584" y="10561"/>
                  </a:lnTo>
                  <a:lnTo>
                    <a:pt x="584" y="9612"/>
                  </a:lnTo>
                  <a:lnTo>
                    <a:pt x="584" y="8663"/>
                  </a:lnTo>
                  <a:lnTo>
                    <a:pt x="584" y="7714"/>
                  </a:lnTo>
                  <a:lnTo>
                    <a:pt x="535" y="6765"/>
                  </a:lnTo>
                  <a:lnTo>
                    <a:pt x="535" y="6132"/>
                  </a:lnTo>
                  <a:lnTo>
                    <a:pt x="511" y="5792"/>
                  </a:lnTo>
                  <a:lnTo>
                    <a:pt x="438" y="5475"/>
                  </a:lnTo>
                  <a:lnTo>
                    <a:pt x="511" y="5402"/>
                  </a:lnTo>
                  <a:lnTo>
                    <a:pt x="1046" y="4721"/>
                  </a:lnTo>
                  <a:lnTo>
                    <a:pt x="1582" y="4040"/>
                  </a:lnTo>
                  <a:lnTo>
                    <a:pt x="2141" y="3358"/>
                  </a:lnTo>
                  <a:lnTo>
                    <a:pt x="2725" y="2726"/>
                  </a:lnTo>
                  <a:lnTo>
                    <a:pt x="2993" y="2458"/>
                  </a:lnTo>
                  <a:lnTo>
                    <a:pt x="3285" y="2190"/>
                  </a:lnTo>
                  <a:lnTo>
                    <a:pt x="3869" y="1655"/>
                  </a:lnTo>
                  <a:lnTo>
                    <a:pt x="4429" y="1120"/>
                  </a:lnTo>
                  <a:lnTo>
                    <a:pt x="4696" y="852"/>
                  </a:lnTo>
                  <a:lnTo>
                    <a:pt x="4964" y="560"/>
                  </a:lnTo>
                  <a:lnTo>
                    <a:pt x="5305" y="609"/>
                  </a:lnTo>
                  <a:lnTo>
                    <a:pt x="5670" y="633"/>
                  </a:lnTo>
                  <a:lnTo>
                    <a:pt x="6400" y="633"/>
                  </a:lnTo>
                  <a:lnTo>
                    <a:pt x="8127" y="609"/>
                  </a:lnTo>
                  <a:lnTo>
                    <a:pt x="9003" y="609"/>
                  </a:lnTo>
                  <a:lnTo>
                    <a:pt x="9879" y="633"/>
                  </a:lnTo>
                  <a:lnTo>
                    <a:pt x="10779" y="609"/>
                  </a:lnTo>
                  <a:lnTo>
                    <a:pt x="11217" y="585"/>
                  </a:lnTo>
                  <a:lnTo>
                    <a:pt x="11631" y="536"/>
                  </a:lnTo>
                  <a:close/>
                  <a:moveTo>
                    <a:pt x="10731" y="1"/>
                  </a:moveTo>
                  <a:lnTo>
                    <a:pt x="9855" y="25"/>
                  </a:lnTo>
                  <a:lnTo>
                    <a:pt x="8127" y="49"/>
                  </a:lnTo>
                  <a:lnTo>
                    <a:pt x="6400" y="74"/>
                  </a:lnTo>
                  <a:lnTo>
                    <a:pt x="5597" y="74"/>
                  </a:lnTo>
                  <a:lnTo>
                    <a:pt x="5207" y="98"/>
                  </a:lnTo>
                  <a:lnTo>
                    <a:pt x="4818" y="171"/>
                  </a:lnTo>
                  <a:lnTo>
                    <a:pt x="4769" y="195"/>
                  </a:lnTo>
                  <a:lnTo>
                    <a:pt x="4721" y="244"/>
                  </a:lnTo>
                  <a:lnTo>
                    <a:pt x="4696" y="293"/>
                  </a:lnTo>
                  <a:lnTo>
                    <a:pt x="4696" y="341"/>
                  </a:lnTo>
                  <a:lnTo>
                    <a:pt x="4331" y="536"/>
                  </a:lnTo>
                  <a:lnTo>
                    <a:pt x="4015" y="779"/>
                  </a:lnTo>
                  <a:lnTo>
                    <a:pt x="3674" y="1023"/>
                  </a:lnTo>
                  <a:lnTo>
                    <a:pt x="3382" y="1315"/>
                  </a:lnTo>
                  <a:lnTo>
                    <a:pt x="2774" y="1899"/>
                  </a:lnTo>
                  <a:lnTo>
                    <a:pt x="2239" y="2458"/>
                  </a:lnTo>
                  <a:lnTo>
                    <a:pt x="1655" y="3091"/>
                  </a:lnTo>
                  <a:lnTo>
                    <a:pt x="1071" y="3748"/>
                  </a:lnTo>
                  <a:lnTo>
                    <a:pt x="535" y="4429"/>
                  </a:lnTo>
                  <a:lnTo>
                    <a:pt x="49" y="5135"/>
                  </a:lnTo>
                  <a:lnTo>
                    <a:pt x="24" y="5208"/>
                  </a:lnTo>
                  <a:lnTo>
                    <a:pt x="0" y="5281"/>
                  </a:lnTo>
                  <a:lnTo>
                    <a:pt x="24" y="5354"/>
                  </a:lnTo>
                  <a:lnTo>
                    <a:pt x="49" y="5402"/>
                  </a:lnTo>
                  <a:lnTo>
                    <a:pt x="0" y="5694"/>
                  </a:lnTo>
                  <a:lnTo>
                    <a:pt x="0" y="5986"/>
                  </a:lnTo>
                  <a:lnTo>
                    <a:pt x="24" y="6570"/>
                  </a:lnTo>
                  <a:lnTo>
                    <a:pt x="73" y="8468"/>
                  </a:lnTo>
                  <a:lnTo>
                    <a:pt x="73" y="9417"/>
                  </a:lnTo>
                  <a:lnTo>
                    <a:pt x="73" y="10366"/>
                  </a:lnTo>
                  <a:lnTo>
                    <a:pt x="49" y="10755"/>
                  </a:lnTo>
                  <a:lnTo>
                    <a:pt x="0" y="11145"/>
                  </a:lnTo>
                  <a:lnTo>
                    <a:pt x="0" y="11339"/>
                  </a:lnTo>
                  <a:lnTo>
                    <a:pt x="0" y="11534"/>
                  </a:lnTo>
                  <a:lnTo>
                    <a:pt x="24" y="11729"/>
                  </a:lnTo>
                  <a:lnTo>
                    <a:pt x="97" y="11899"/>
                  </a:lnTo>
                  <a:lnTo>
                    <a:pt x="73" y="11948"/>
                  </a:lnTo>
                  <a:lnTo>
                    <a:pt x="73" y="11996"/>
                  </a:lnTo>
                  <a:lnTo>
                    <a:pt x="146" y="12191"/>
                  </a:lnTo>
                  <a:lnTo>
                    <a:pt x="219" y="12361"/>
                  </a:lnTo>
                  <a:lnTo>
                    <a:pt x="292" y="12532"/>
                  </a:lnTo>
                  <a:lnTo>
                    <a:pt x="414" y="12702"/>
                  </a:lnTo>
                  <a:lnTo>
                    <a:pt x="535" y="12848"/>
                  </a:lnTo>
                  <a:lnTo>
                    <a:pt x="681" y="12994"/>
                  </a:lnTo>
                  <a:lnTo>
                    <a:pt x="998" y="13286"/>
                  </a:lnTo>
                  <a:lnTo>
                    <a:pt x="1338" y="13554"/>
                  </a:lnTo>
                  <a:lnTo>
                    <a:pt x="1679" y="13797"/>
                  </a:lnTo>
                  <a:lnTo>
                    <a:pt x="1995" y="14040"/>
                  </a:lnTo>
                  <a:lnTo>
                    <a:pt x="2287" y="14259"/>
                  </a:lnTo>
                  <a:lnTo>
                    <a:pt x="2652" y="14576"/>
                  </a:lnTo>
                  <a:lnTo>
                    <a:pt x="2993" y="14916"/>
                  </a:lnTo>
                  <a:lnTo>
                    <a:pt x="3650" y="15598"/>
                  </a:lnTo>
                  <a:lnTo>
                    <a:pt x="3991" y="15987"/>
                  </a:lnTo>
                  <a:lnTo>
                    <a:pt x="4331" y="16376"/>
                  </a:lnTo>
                  <a:lnTo>
                    <a:pt x="4453" y="16547"/>
                  </a:lnTo>
                  <a:lnTo>
                    <a:pt x="4599" y="16693"/>
                  </a:lnTo>
                  <a:lnTo>
                    <a:pt x="4745" y="16814"/>
                  </a:lnTo>
                  <a:lnTo>
                    <a:pt x="4818" y="16863"/>
                  </a:lnTo>
                  <a:lnTo>
                    <a:pt x="4940" y="16887"/>
                  </a:lnTo>
                  <a:lnTo>
                    <a:pt x="5013" y="16887"/>
                  </a:lnTo>
                  <a:lnTo>
                    <a:pt x="5086" y="16863"/>
                  </a:lnTo>
                  <a:lnTo>
                    <a:pt x="5232" y="16912"/>
                  </a:lnTo>
                  <a:lnTo>
                    <a:pt x="5378" y="16960"/>
                  </a:lnTo>
                  <a:lnTo>
                    <a:pt x="5694" y="17009"/>
                  </a:lnTo>
                  <a:lnTo>
                    <a:pt x="6327" y="17058"/>
                  </a:lnTo>
                  <a:lnTo>
                    <a:pt x="7178" y="17106"/>
                  </a:lnTo>
                  <a:lnTo>
                    <a:pt x="8005" y="17106"/>
                  </a:lnTo>
                  <a:lnTo>
                    <a:pt x="8906" y="17131"/>
                  </a:lnTo>
                  <a:lnTo>
                    <a:pt x="9806" y="17106"/>
                  </a:lnTo>
                  <a:lnTo>
                    <a:pt x="10706" y="17033"/>
                  </a:lnTo>
                  <a:lnTo>
                    <a:pt x="11582" y="16936"/>
                  </a:lnTo>
                  <a:lnTo>
                    <a:pt x="11655" y="16912"/>
                  </a:lnTo>
                  <a:lnTo>
                    <a:pt x="11704" y="16887"/>
                  </a:lnTo>
                  <a:lnTo>
                    <a:pt x="11753" y="16839"/>
                  </a:lnTo>
                  <a:lnTo>
                    <a:pt x="11801" y="16790"/>
                  </a:lnTo>
                  <a:lnTo>
                    <a:pt x="11850" y="16741"/>
                  </a:lnTo>
                  <a:lnTo>
                    <a:pt x="14210" y="14454"/>
                  </a:lnTo>
                  <a:lnTo>
                    <a:pt x="14794" y="13919"/>
                  </a:lnTo>
                  <a:lnTo>
                    <a:pt x="15403" y="13383"/>
                  </a:lnTo>
                  <a:lnTo>
                    <a:pt x="15694" y="13091"/>
                  </a:lnTo>
                  <a:lnTo>
                    <a:pt x="15986" y="12799"/>
                  </a:lnTo>
                  <a:lnTo>
                    <a:pt x="16230" y="12507"/>
                  </a:lnTo>
                  <a:lnTo>
                    <a:pt x="16473" y="12191"/>
                  </a:lnTo>
                  <a:lnTo>
                    <a:pt x="16570" y="12191"/>
                  </a:lnTo>
                  <a:lnTo>
                    <a:pt x="16668" y="12142"/>
                  </a:lnTo>
                  <a:lnTo>
                    <a:pt x="16716" y="12069"/>
                  </a:lnTo>
                  <a:lnTo>
                    <a:pt x="16741" y="11948"/>
                  </a:lnTo>
                  <a:lnTo>
                    <a:pt x="16692" y="10244"/>
                  </a:lnTo>
                  <a:lnTo>
                    <a:pt x="16668" y="8541"/>
                  </a:lnTo>
                  <a:lnTo>
                    <a:pt x="16692" y="6838"/>
                  </a:lnTo>
                  <a:lnTo>
                    <a:pt x="16716" y="6084"/>
                  </a:lnTo>
                  <a:lnTo>
                    <a:pt x="16716" y="5694"/>
                  </a:lnTo>
                  <a:lnTo>
                    <a:pt x="16692" y="5500"/>
                  </a:lnTo>
                  <a:lnTo>
                    <a:pt x="16643" y="5329"/>
                  </a:lnTo>
                  <a:lnTo>
                    <a:pt x="16692" y="5232"/>
                  </a:lnTo>
                  <a:lnTo>
                    <a:pt x="16716" y="5159"/>
                  </a:lnTo>
                  <a:lnTo>
                    <a:pt x="16692" y="5062"/>
                  </a:lnTo>
                  <a:lnTo>
                    <a:pt x="16643" y="4989"/>
                  </a:lnTo>
                  <a:lnTo>
                    <a:pt x="16084" y="4332"/>
                  </a:lnTo>
                  <a:lnTo>
                    <a:pt x="15500" y="3675"/>
                  </a:lnTo>
                  <a:lnTo>
                    <a:pt x="14916" y="3042"/>
                  </a:lnTo>
                  <a:lnTo>
                    <a:pt x="14308" y="2434"/>
                  </a:lnTo>
                  <a:lnTo>
                    <a:pt x="13651" y="1801"/>
                  </a:lnTo>
                  <a:lnTo>
                    <a:pt x="12994" y="1169"/>
                  </a:lnTo>
                  <a:lnTo>
                    <a:pt x="12726" y="901"/>
                  </a:lnTo>
                  <a:lnTo>
                    <a:pt x="12434" y="633"/>
                  </a:lnTo>
                  <a:lnTo>
                    <a:pt x="12288" y="512"/>
                  </a:lnTo>
                  <a:lnTo>
                    <a:pt x="12142" y="390"/>
                  </a:lnTo>
                  <a:lnTo>
                    <a:pt x="11972" y="293"/>
                  </a:lnTo>
                  <a:lnTo>
                    <a:pt x="11801" y="244"/>
                  </a:lnTo>
                  <a:lnTo>
                    <a:pt x="11777" y="171"/>
                  </a:lnTo>
                  <a:lnTo>
                    <a:pt x="11728" y="98"/>
                  </a:lnTo>
                  <a:lnTo>
                    <a:pt x="11655" y="74"/>
                  </a:lnTo>
                  <a:lnTo>
                    <a:pt x="11582" y="49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2164"/>
          <p:cNvSpPr/>
          <p:nvPr/>
        </p:nvSpPr>
        <p:spPr>
          <a:xfrm>
            <a:off x="4890881" y="3952812"/>
            <a:ext cx="286438" cy="293111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>
            <a:spLocks noGrp="1"/>
          </p:cNvSpPr>
          <p:nvPr>
            <p:ph type="ctrTitle" idx="4294967295"/>
          </p:nvPr>
        </p:nvSpPr>
        <p:spPr>
          <a:xfrm>
            <a:off x="0" y="2655125"/>
            <a:ext cx="8686800" cy="110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Thanks</a:t>
            </a:r>
            <a:r>
              <a:rPr lang="vi-VN" sz="48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 for listening</a:t>
            </a:r>
            <a:r>
              <a:rPr lang="en" sz="48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!</a:t>
            </a:r>
            <a:endParaRPr lang="en" sz="4800" dirty="0">
              <a:solidFill>
                <a:srgbClr val="FFFFFF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66929" y="4093650"/>
            <a:ext cx="1552942" cy="529150"/>
            <a:chOff x="3336558" y="4131750"/>
            <a:chExt cx="1552942" cy="529150"/>
          </a:xfrm>
        </p:grpSpPr>
        <p:sp>
          <p:nvSpPr>
            <p:cNvPr id="12" name="Shape 2160"/>
            <p:cNvSpPr/>
            <p:nvPr/>
          </p:nvSpPr>
          <p:spPr>
            <a:xfrm>
              <a:off x="3336558" y="4131750"/>
              <a:ext cx="409941" cy="516450"/>
            </a:xfrm>
            <a:custGeom>
              <a:avLst/>
              <a:gdLst/>
              <a:ahLst/>
              <a:cxnLst/>
              <a:rect l="0" t="0" r="0" b="0"/>
              <a:pathLst>
                <a:path w="11730" h="20002" extrusionOk="0">
                  <a:moveTo>
                    <a:pt x="6425" y="414"/>
                  </a:moveTo>
                  <a:lnTo>
                    <a:pt x="6571" y="439"/>
                  </a:lnTo>
                  <a:lnTo>
                    <a:pt x="6692" y="487"/>
                  </a:lnTo>
                  <a:lnTo>
                    <a:pt x="6814" y="560"/>
                  </a:lnTo>
                  <a:lnTo>
                    <a:pt x="6936" y="633"/>
                  </a:lnTo>
                  <a:lnTo>
                    <a:pt x="7033" y="731"/>
                  </a:lnTo>
                  <a:lnTo>
                    <a:pt x="7130" y="828"/>
                  </a:lnTo>
                  <a:lnTo>
                    <a:pt x="7179" y="950"/>
                  </a:lnTo>
                  <a:lnTo>
                    <a:pt x="7228" y="1096"/>
                  </a:lnTo>
                  <a:lnTo>
                    <a:pt x="7252" y="1242"/>
                  </a:lnTo>
                  <a:lnTo>
                    <a:pt x="7276" y="1534"/>
                  </a:lnTo>
                  <a:lnTo>
                    <a:pt x="7228" y="1801"/>
                  </a:lnTo>
                  <a:lnTo>
                    <a:pt x="7155" y="2093"/>
                  </a:lnTo>
                  <a:lnTo>
                    <a:pt x="7033" y="2385"/>
                  </a:lnTo>
                  <a:lnTo>
                    <a:pt x="6790" y="2945"/>
                  </a:lnTo>
                  <a:lnTo>
                    <a:pt x="6522" y="3480"/>
                  </a:lnTo>
                  <a:lnTo>
                    <a:pt x="6303" y="3456"/>
                  </a:lnTo>
                  <a:lnTo>
                    <a:pt x="5938" y="3456"/>
                  </a:lnTo>
                  <a:lnTo>
                    <a:pt x="5646" y="2629"/>
                  </a:lnTo>
                  <a:lnTo>
                    <a:pt x="5427" y="2069"/>
                  </a:lnTo>
                  <a:lnTo>
                    <a:pt x="5305" y="1826"/>
                  </a:lnTo>
                  <a:lnTo>
                    <a:pt x="5208" y="1631"/>
                  </a:lnTo>
                  <a:lnTo>
                    <a:pt x="5184" y="1388"/>
                  </a:lnTo>
                  <a:lnTo>
                    <a:pt x="5208" y="1266"/>
                  </a:lnTo>
                  <a:lnTo>
                    <a:pt x="5232" y="1169"/>
                  </a:lnTo>
                  <a:lnTo>
                    <a:pt x="5281" y="1047"/>
                  </a:lnTo>
                  <a:lnTo>
                    <a:pt x="5330" y="925"/>
                  </a:lnTo>
                  <a:lnTo>
                    <a:pt x="5403" y="828"/>
                  </a:lnTo>
                  <a:lnTo>
                    <a:pt x="5500" y="731"/>
                  </a:lnTo>
                  <a:lnTo>
                    <a:pt x="5622" y="633"/>
                  </a:lnTo>
                  <a:lnTo>
                    <a:pt x="5743" y="536"/>
                  </a:lnTo>
                  <a:lnTo>
                    <a:pt x="5865" y="487"/>
                  </a:lnTo>
                  <a:lnTo>
                    <a:pt x="6011" y="439"/>
                  </a:lnTo>
                  <a:lnTo>
                    <a:pt x="6157" y="414"/>
                  </a:lnTo>
                  <a:close/>
                  <a:moveTo>
                    <a:pt x="9052" y="1339"/>
                  </a:moveTo>
                  <a:lnTo>
                    <a:pt x="9198" y="1388"/>
                  </a:lnTo>
                  <a:lnTo>
                    <a:pt x="9344" y="1436"/>
                  </a:lnTo>
                  <a:lnTo>
                    <a:pt x="9490" y="1534"/>
                  </a:lnTo>
                  <a:lnTo>
                    <a:pt x="9588" y="1631"/>
                  </a:lnTo>
                  <a:lnTo>
                    <a:pt x="9709" y="1753"/>
                  </a:lnTo>
                  <a:lnTo>
                    <a:pt x="9782" y="1874"/>
                  </a:lnTo>
                  <a:lnTo>
                    <a:pt x="9855" y="2020"/>
                  </a:lnTo>
                  <a:lnTo>
                    <a:pt x="9904" y="2166"/>
                  </a:lnTo>
                  <a:lnTo>
                    <a:pt x="9928" y="2312"/>
                  </a:lnTo>
                  <a:lnTo>
                    <a:pt x="9928" y="2483"/>
                  </a:lnTo>
                  <a:lnTo>
                    <a:pt x="9928" y="2629"/>
                  </a:lnTo>
                  <a:lnTo>
                    <a:pt x="9904" y="2775"/>
                  </a:lnTo>
                  <a:lnTo>
                    <a:pt x="9831" y="2945"/>
                  </a:lnTo>
                  <a:lnTo>
                    <a:pt x="9758" y="3067"/>
                  </a:lnTo>
                  <a:lnTo>
                    <a:pt x="9661" y="3213"/>
                  </a:lnTo>
                  <a:lnTo>
                    <a:pt x="9442" y="3383"/>
                  </a:lnTo>
                  <a:lnTo>
                    <a:pt x="9198" y="3553"/>
                  </a:lnTo>
                  <a:lnTo>
                    <a:pt x="8931" y="3675"/>
                  </a:lnTo>
                  <a:lnTo>
                    <a:pt x="8615" y="3796"/>
                  </a:lnTo>
                  <a:lnTo>
                    <a:pt x="8323" y="3869"/>
                  </a:lnTo>
                  <a:lnTo>
                    <a:pt x="8006" y="3967"/>
                  </a:lnTo>
                  <a:lnTo>
                    <a:pt x="7447" y="4088"/>
                  </a:lnTo>
                  <a:lnTo>
                    <a:pt x="7349" y="3942"/>
                  </a:lnTo>
                  <a:lnTo>
                    <a:pt x="7228" y="3821"/>
                  </a:lnTo>
                  <a:lnTo>
                    <a:pt x="7106" y="3724"/>
                  </a:lnTo>
                  <a:lnTo>
                    <a:pt x="6960" y="3626"/>
                  </a:lnTo>
                  <a:lnTo>
                    <a:pt x="7228" y="3091"/>
                  </a:lnTo>
                  <a:lnTo>
                    <a:pt x="7447" y="2531"/>
                  </a:lnTo>
                  <a:lnTo>
                    <a:pt x="7568" y="2288"/>
                  </a:lnTo>
                  <a:lnTo>
                    <a:pt x="7690" y="2069"/>
                  </a:lnTo>
                  <a:lnTo>
                    <a:pt x="7836" y="1874"/>
                  </a:lnTo>
                  <a:lnTo>
                    <a:pt x="7982" y="1704"/>
                  </a:lnTo>
                  <a:lnTo>
                    <a:pt x="8177" y="1558"/>
                  </a:lnTo>
                  <a:lnTo>
                    <a:pt x="8371" y="1436"/>
                  </a:lnTo>
                  <a:lnTo>
                    <a:pt x="8590" y="1363"/>
                  </a:lnTo>
                  <a:lnTo>
                    <a:pt x="8858" y="1339"/>
                  </a:lnTo>
                  <a:close/>
                  <a:moveTo>
                    <a:pt x="3991" y="1242"/>
                  </a:moveTo>
                  <a:lnTo>
                    <a:pt x="4162" y="1266"/>
                  </a:lnTo>
                  <a:lnTo>
                    <a:pt x="4308" y="1315"/>
                  </a:lnTo>
                  <a:lnTo>
                    <a:pt x="4454" y="1412"/>
                  </a:lnTo>
                  <a:lnTo>
                    <a:pt x="4575" y="1534"/>
                  </a:lnTo>
                  <a:lnTo>
                    <a:pt x="4697" y="1704"/>
                  </a:lnTo>
                  <a:lnTo>
                    <a:pt x="4819" y="1874"/>
                  </a:lnTo>
                  <a:lnTo>
                    <a:pt x="4916" y="2312"/>
                  </a:lnTo>
                  <a:lnTo>
                    <a:pt x="5086" y="2775"/>
                  </a:lnTo>
                  <a:lnTo>
                    <a:pt x="5184" y="2994"/>
                  </a:lnTo>
                  <a:lnTo>
                    <a:pt x="5305" y="3213"/>
                  </a:lnTo>
                  <a:lnTo>
                    <a:pt x="5427" y="3407"/>
                  </a:lnTo>
                  <a:lnTo>
                    <a:pt x="5573" y="3578"/>
                  </a:lnTo>
                  <a:lnTo>
                    <a:pt x="5476" y="3626"/>
                  </a:lnTo>
                  <a:lnTo>
                    <a:pt x="5305" y="3724"/>
                  </a:lnTo>
                  <a:lnTo>
                    <a:pt x="5135" y="3845"/>
                  </a:lnTo>
                  <a:lnTo>
                    <a:pt x="5013" y="4015"/>
                  </a:lnTo>
                  <a:lnTo>
                    <a:pt x="4892" y="4186"/>
                  </a:lnTo>
                  <a:lnTo>
                    <a:pt x="4794" y="4113"/>
                  </a:lnTo>
                  <a:lnTo>
                    <a:pt x="4697" y="4040"/>
                  </a:lnTo>
                  <a:lnTo>
                    <a:pt x="4478" y="3894"/>
                  </a:lnTo>
                  <a:lnTo>
                    <a:pt x="4016" y="3699"/>
                  </a:lnTo>
                  <a:lnTo>
                    <a:pt x="3578" y="3432"/>
                  </a:lnTo>
                  <a:lnTo>
                    <a:pt x="3213" y="3213"/>
                  </a:lnTo>
                  <a:lnTo>
                    <a:pt x="3115" y="3164"/>
                  </a:lnTo>
                  <a:lnTo>
                    <a:pt x="3018" y="3091"/>
                  </a:lnTo>
                  <a:lnTo>
                    <a:pt x="2969" y="2994"/>
                  </a:lnTo>
                  <a:lnTo>
                    <a:pt x="2921" y="2896"/>
                  </a:lnTo>
                  <a:lnTo>
                    <a:pt x="2921" y="2799"/>
                  </a:lnTo>
                  <a:lnTo>
                    <a:pt x="2921" y="2677"/>
                  </a:lnTo>
                  <a:lnTo>
                    <a:pt x="2969" y="2434"/>
                  </a:lnTo>
                  <a:lnTo>
                    <a:pt x="3067" y="2118"/>
                  </a:lnTo>
                  <a:lnTo>
                    <a:pt x="3213" y="1826"/>
                  </a:lnTo>
                  <a:lnTo>
                    <a:pt x="3310" y="1680"/>
                  </a:lnTo>
                  <a:lnTo>
                    <a:pt x="3432" y="1558"/>
                  </a:lnTo>
                  <a:lnTo>
                    <a:pt x="3529" y="1436"/>
                  </a:lnTo>
                  <a:lnTo>
                    <a:pt x="3675" y="1339"/>
                  </a:lnTo>
                  <a:lnTo>
                    <a:pt x="3845" y="1266"/>
                  </a:lnTo>
                  <a:lnTo>
                    <a:pt x="3991" y="1242"/>
                  </a:lnTo>
                  <a:close/>
                  <a:moveTo>
                    <a:pt x="6157" y="3967"/>
                  </a:moveTo>
                  <a:lnTo>
                    <a:pt x="6181" y="4015"/>
                  </a:lnTo>
                  <a:lnTo>
                    <a:pt x="6084" y="4088"/>
                  </a:lnTo>
                  <a:lnTo>
                    <a:pt x="5962" y="4161"/>
                  </a:lnTo>
                  <a:lnTo>
                    <a:pt x="5768" y="4380"/>
                  </a:lnTo>
                  <a:lnTo>
                    <a:pt x="5597" y="4624"/>
                  </a:lnTo>
                  <a:lnTo>
                    <a:pt x="5451" y="4843"/>
                  </a:lnTo>
                  <a:lnTo>
                    <a:pt x="5305" y="5110"/>
                  </a:lnTo>
                  <a:lnTo>
                    <a:pt x="5281" y="4989"/>
                  </a:lnTo>
                  <a:lnTo>
                    <a:pt x="5281" y="4867"/>
                  </a:lnTo>
                  <a:lnTo>
                    <a:pt x="5281" y="4745"/>
                  </a:lnTo>
                  <a:lnTo>
                    <a:pt x="5330" y="4624"/>
                  </a:lnTo>
                  <a:lnTo>
                    <a:pt x="5378" y="4526"/>
                  </a:lnTo>
                  <a:lnTo>
                    <a:pt x="5524" y="4307"/>
                  </a:lnTo>
                  <a:lnTo>
                    <a:pt x="5695" y="4137"/>
                  </a:lnTo>
                  <a:lnTo>
                    <a:pt x="5816" y="4064"/>
                  </a:lnTo>
                  <a:lnTo>
                    <a:pt x="5914" y="4015"/>
                  </a:lnTo>
                  <a:lnTo>
                    <a:pt x="6035" y="3991"/>
                  </a:lnTo>
                  <a:lnTo>
                    <a:pt x="6157" y="3967"/>
                  </a:lnTo>
                  <a:close/>
                  <a:moveTo>
                    <a:pt x="6425" y="4064"/>
                  </a:moveTo>
                  <a:lnTo>
                    <a:pt x="6595" y="4113"/>
                  </a:lnTo>
                  <a:lnTo>
                    <a:pt x="6741" y="4186"/>
                  </a:lnTo>
                  <a:lnTo>
                    <a:pt x="6571" y="4307"/>
                  </a:lnTo>
                  <a:lnTo>
                    <a:pt x="6400" y="4453"/>
                  </a:lnTo>
                  <a:lnTo>
                    <a:pt x="6254" y="4624"/>
                  </a:lnTo>
                  <a:lnTo>
                    <a:pt x="6108" y="4794"/>
                  </a:lnTo>
                  <a:lnTo>
                    <a:pt x="5987" y="4964"/>
                  </a:lnTo>
                  <a:lnTo>
                    <a:pt x="5841" y="5208"/>
                  </a:lnTo>
                  <a:lnTo>
                    <a:pt x="5743" y="5427"/>
                  </a:lnTo>
                  <a:lnTo>
                    <a:pt x="5695" y="5548"/>
                  </a:lnTo>
                  <a:lnTo>
                    <a:pt x="5670" y="5670"/>
                  </a:lnTo>
                  <a:lnTo>
                    <a:pt x="5573" y="5597"/>
                  </a:lnTo>
                  <a:lnTo>
                    <a:pt x="5500" y="5500"/>
                  </a:lnTo>
                  <a:lnTo>
                    <a:pt x="5549" y="5281"/>
                  </a:lnTo>
                  <a:lnTo>
                    <a:pt x="5646" y="5062"/>
                  </a:lnTo>
                  <a:lnTo>
                    <a:pt x="5768" y="4867"/>
                  </a:lnTo>
                  <a:lnTo>
                    <a:pt x="5914" y="4672"/>
                  </a:lnTo>
                  <a:lnTo>
                    <a:pt x="6157" y="4405"/>
                  </a:lnTo>
                  <a:lnTo>
                    <a:pt x="6303" y="4210"/>
                  </a:lnTo>
                  <a:lnTo>
                    <a:pt x="6425" y="4064"/>
                  </a:lnTo>
                  <a:close/>
                  <a:moveTo>
                    <a:pt x="7009" y="4551"/>
                  </a:moveTo>
                  <a:lnTo>
                    <a:pt x="7033" y="4721"/>
                  </a:lnTo>
                  <a:lnTo>
                    <a:pt x="7009" y="4891"/>
                  </a:lnTo>
                  <a:lnTo>
                    <a:pt x="6960" y="5062"/>
                  </a:lnTo>
                  <a:lnTo>
                    <a:pt x="6887" y="5232"/>
                  </a:lnTo>
                  <a:lnTo>
                    <a:pt x="6790" y="5378"/>
                  </a:lnTo>
                  <a:lnTo>
                    <a:pt x="6644" y="5524"/>
                  </a:lnTo>
                  <a:lnTo>
                    <a:pt x="6498" y="5646"/>
                  </a:lnTo>
                  <a:lnTo>
                    <a:pt x="6327" y="5743"/>
                  </a:lnTo>
                  <a:lnTo>
                    <a:pt x="6376" y="5597"/>
                  </a:lnTo>
                  <a:lnTo>
                    <a:pt x="6692" y="4989"/>
                  </a:lnTo>
                  <a:lnTo>
                    <a:pt x="7009" y="4551"/>
                  </a:lnTo>
                  <a:close/>
                  <a:moveTo>
                    <a:pt x="6814" y="4234"/>
                  </a:moveTo>
                  <a:lnTo>
                    <a:pt x="6911" y="4332"/>
                  </a:lnTo>
                  <a:lnTo>
                    <a:pt x="6790" y="4453"/>
                  </a:lnTo>
                  <a:lnTo>
                    <a:pt x="6692" y="4575"/>
                  </a:lnTo>
                  <a:lnTo>
                    <a:pt x="6571" y="4745"/>
                  </a:lnTo>
                  <a:lnTo>
                    <a:pt x="6376" y="5086"/>
                  </a:lnTo>
                  <a:lnTo>
                    <a:pt x="6206" y="5427"/>
                  </a:lnTo>
                  <a:lnTo>
                    <a:pt x="6108" y="5597"/>
                  </a:lnTo>
                  <a:lnTo>
                    <a:pt x="6011" y="5792"/>
                  </a:lnTo>
                  <a:lnTo>
                    <a:pt x="5865" y="5767"/>
                  </a:lnTo>
                  <a:lnTo>
                    <a:pt x="5962" y="5597"/>
                  </a:lnTo>
                  <a:lnTo>
                    <a:pt x="6035" y="5427"/>
                  </a:lnTo>
                  <a:lnTo>
                    <a:pt x="6108" y="5256"/>
                  </a:lnTo>
                  <a:lnTo>
                    <a:pt x="6181" y="5086"/>
                  </a:lnTo>
                  <a:lnTo>
                    <a:pt x="6303" y="4843"/>
                  </a:lnTo>
                  <a:lnTo>
                    <a:pt x="6473" y="4624"/>
                  </a:lnTo>
                  <a:lnTo>
                    <a:pt x="6619" y="4429"/>
                  </a:lnTo>
                  <a:lnTo>
                    <a:pt x="6814" y="4234"/>
                  </a:lnTo>
                  <a:close/>
                  <a:moveTo>
                    <a:pt x="2848" y="3821"/>
                  </a:moveTo>
                  <a:lnTo>
                    <a:pt x="3067" y="3845"/>
                  </a:lnTo>
                  <a:lnTo>
                    <a:pt x="3310" y="3894"/>
                  </a:lnTo>
                  <a:lnTo>
                    <a:pt x="3456" y="3942"/>
                  </a:lnTo>
                  <a:lnTo>
                    <a:pt x="3626" y="4040"/>
                  </a:lnTo>
                  <a:lnTo>
                    <a:pt x="4016" y="4234"/>
                  </a:lnTo>
                  <a:lnTo>
                    <a:pt x="4210" y="4332"/>
                  </a:lnTo>
                  <a:lnTo>
                    <a:pt x="4405" y="4405"/>
                  </a:lnTo>
                  <a:lnTo>
                    <a:pt x="4575" y="4453"/>
                  </a:lnTo>
                  <a:lnTo>
                    <a:pt x="4770" y="4478"/>
                  </a:lnTo>
                  <a:lnTo>
                    <a:pt x="4697" y="4745"/>
                  </a:lnTo>
                  <a:lnTo>
                    <a:pt x="4697" y="4891"/>
                  </a:lnTo>
                  <a:lnTo>
                    <a:pt x="4697" y="5062"/>
                  </a:lnTo>
                  <a:lnTo>
                    <a:pt x="4527" y="5086"/>
                  </a:lnTo>
                  <a:lnTo>
                    <a:pt x="4356" y="5135"/>
                  </a:lnTo>
                  <a:lnTo>
                    <a:pt x="4186" y="5183"/>
                  </a:lnTo>
                  <a:lnTo>
                    <a:pt x="4040" y="5281"/>
                  </a:lnTo>
                  <a:lnTo>
                    <a:pt x="3724" y="5451"/>
                  </a:lnTo>
                  <a:lnTo>
                    <a:pt x="3432" y="5646"/>
                  </a:lnTo>
                  <a:lnTo>
                    <a:pt x="2896" y="5986"/>
                  </a:lnTo>
                  <a:lnTo>
                    <a:pt x="2604" y="6011"/>
                  </a:lnTo>
                  <a:lnTo>
                    <a:pt x="2312" y="6035"/>
                  </a:lnTo>
                  <a:lnTo>
                    <a:pt x="2191" y="6035"/>
                  </a:lnTo>
                  <a:lnTo>
                    <a:pt x="2069" y="5986"/>
                  </a:lnTo>
                  <a:lnTo>
                    <a:pt x="1947" y="5889"/>
                  </a:lnTo>
                  <a:lnTo>
                    <a:pt x="1826" y="5767"/>
                  </a:lnTo>
                  <a:lnTo>
                    <a:pt x="1753" y="5621"/>
                  </a:lnTo>
                  <a:lnTo>
                    <a:pt x="1680" y="5451"/>
                  </a:lnTo>
                  <a:lnTo>
                    <a:pt x="1655" y="5305"/>
                  </a:lnTo>
                  <a:lnTo>
                    <a:pt x="1631" y="5135"/>
                  </a:lnTo>
                  <a:lnTo>
                    <a:pt x="1631" y="4964"/>
                  </a:lnTo>
                  <a:lnTo>
                    <a:pt x="1655" y="4794"/>
                  </a:lnTo>
                  <a:lnTo>
                    <a:pt x="1704" y="4624"/>
                  </a:lnTo>
                  <a:lnTo>
                    <a:pt x="1753" y="4478"/>
                  </a:lnTo>
                  <a:lnTo>
                    <a:pt x="1874" y="4259"/>
                  </a:lnTo>
                  <a:lnTo>
                    <a:pt x="2020" y="4113"/>
                  </a:lnTo>
                  <a:lnTo>
                    <a:pt x="2215" y="3991"/>
                  </a:lnTo>
                  <a:lnTo>
                    <a:pt x="2410" y="3894"/>
                  </a:lnTo>
                  <a:lnTo>
                    <a:pt x="2629" y="3845"/>
                  </a:lnTo>
                  <a:lnTo>
                    <a:pt x="2848" y="3821"/>
                  </a:lnTo>
                  <a:close/>
                  <a:moveTo>
                    <a:pt x="10220" y="3869"/>
                  </a:moveTo>
                  <a:lnTo>
                    <a:pt x="10488" y="3918"/>
                  </a:lnTo>
                  <a:lnTo>
                    <a:pt x="10658" y="3991"/>
                  </a:lnTo>
                  <a:lnTo>
                    <a:pt x="10756" y="4088"/>
                  </a:lnTo>
                  <a:lnTo>
                    <a:pt x="10853" y="4234"/>
                  </a:lnTo>
                  <a:lnTo>
                    <a:pt x="10902" y="4380"/>
                  </a:lnTo>
                  <a:lnTo>
                    <a:pt x="10950" y="4551"/>
                  </a:lnTo>
                  <a:lnTo>
                    <a:pt x="10975" y="4697"/>
                  </a:lnTo>
                  <a:lnTo>
                    <a:pt x="10975" y="5013"/>
                  </a:lnTo>
                  <a:lnTo>
                    <a:pt x="10950" y="5183"/>
                  </a:lnTo>
                  <a:lnTo>
                    <a:pt x="10902" y="5354"/>
                  </a:lnTo>
                  <a:lnTo>
                    <a:pt x="10853" y="5548"/>
                  </a:lnTo>
                  <a:lnTo>
                    <a:pt x="10780" y="5694"/>
                  </a:lnTo>
                  <a:lnTo>
                    <a:pt x="10683" y="5865"/>
                  </a:lnTo>
                  <a:lnTo>
                    <a:pt x="10561" y="6011"/>
                  </a:lnTo>
                  <a:lnTo>
                    <a:pt x="10439" y="6108"/>
                  </a:lnTo>
                  <a:lnTo>
                    <a:pt x="10293" y="6205"/>
                  </a:lnTo>
                  <a:lnTo>
                    <a:pt x="10123" y="6230"/>
                  </a:lnTo>
                  <a:lnTo>
                    <a:pt x="9953" y="6254"/>
                  </a:lnTo>
                  <a:lnTo>
                    <a:pt x="9782" y="6230"/>
                  </a:lnTo>
                  <a:lnTo>
                    <a:pt x="9612" y="6181"/>
                  </a:lnTo>
                  <a:lnTo>
                    <a:pt x="9344" y="6035"/>
                  </a:lnTo>
                  <a:lnTo>
                    <a:pt x="9052" y="5889"/>
                  </a:lnTo>
                  <a:lnTo>
                    <a:pt x="8833" y="5792"/>
                  </a:lnTo>
                  <a:lnTo>
                    <a:pt x="8590" y="5646"/>
                  </a:lnTo>
                  <a:lnTo>
                    <a:pt x="8347" y="5475"/>
                  </a:lnTo>
                  <a:lnTo>
                    <a:pt x="8104" y="5305"/>
                  </a:lnTo>
                  <a:lnTo>
                    <a:pt x="7860" y="5183"/>
                  </a:lnTo>
                  <a:lnTo>
                    <a:pt x="7714" y="5135"/>
                  </a:lnTo>
                  <a:lnTo>
                    <a:pt x="7593" y="5110"/>
                  </a:lnTo>
                  <a:lnTo>
                    <a:pt x="7617" y="5062"/>
                  </a:lnTo>
                  <a:lnTo>
                    <a:pt x="7641" y="4867"/>
                  </a:lnTo>
                  <a:lnTo>
                    <a:pt x="7641" y="4672"/>
                  </a:lnTo>
                  <a:lnTo>
                    <a:pt x="7812" y="4502"/>
                  </a:lnTo>
                  <a:lnTo>
                    <a:pt x="8225" y="4405"/>
                  </a:lnTo>
                  <a:lnTo>
                    <a:pt x="8639" y="4283"/>
                  </a:lnTo>
                  <a:lnTo>
                    <a:pt x="9052" y="4137"/>
                  </a:lnTo>
                  <a:lnTo>
                    <a:pt x="9417" y="3967"/>
                  </a:lnTo>
                  <a:lnTo>
                    <a:pt x="9685" y="3894"/>
                  </a:lnTo>
                  <a:lnTo>
                    <a:pt x="9953" y="3869"/>
                  </a:lnTo>
                  <a:close/>
                  <a:moveTo>
                    <a:pt x="7349" y="5646"/>
                  </a:moveTo>
                  <a:lnTo>
                    <a:pt x="7617" y="5767"/>
                  </a:lnTo>
                  <a:lnTo>
                    <a:pt x="7885" y="5913"/>
                  </a:lnTo>
                  <a:lnTo>
                    <a:pt x="8152" y="6059"/>
                  </a:lnTo>
                  <a:lnTo>
                    <a:pt x="8444" y="6205"/>
                  </a:lnTo>
                  <a:lnTo>
                    <a:pt x="8542" y="6278"/>
                  </a:lnTo>
                  <a:lnTo>
                    <a:pt x="8882" y="6424"/>
                  </a:lnTo>
                  <a:lnTo>
                    <a:pt x="9198" y="6546"/>
                  </a:lnTo>
                  <a:lnTo>
                    <a:pt x="9369" y="6643"/>
                  </a:lnTo>
                  <a:lnTo>
                    <a:pt x="9515" y="6741"/>
                  </a:lnTo>
                  <a:lnTo>
                    <a:pt x="9612" y="6838"/>
                  </a:lnTo>
                  <a:lnTo>
                    <a:pt x="9709" y="6984"/>
                  </a:lnTo>
                  <a:lnTo>
                    <a:pt x="9782" y="7106"/>
                  </a:lnTo>
                  <a:lnTo>
                    <a:pt x="9855" y="7252"/>
                  </a:lnTo>
                  <a:lnTo>
                    <a:pt x="9880" y="7398"/>
                  </a:lnTo>
                  <a:lnTo>
                    <a:pt x="9880" y="7568"/>
                  </a:lnTo>
                  <a:lnTo>
                    <a:pt x="9855" y="7738"/>
                  </a:lnTo>
                  <a:lnTo>
                    <a:pt x="9807" y="7860"/>
                  </a:lnTo>
                  <a:lnTo>
                    <a:pt x="9734" y="7957"/>
                  </a:lnTo>
                  <a:lnTo>
                    <a:pt x="9636" y="8055"/>
                  </a:lnTo>
                  <a:lnTo>
                    <a:pt x="9539" y="8152"/>
                  </a:lnTo>
                  <a:lnTo>
                    <a:pt x="9296" y="8274"/>
                  </a:lnTo>
                  <a:lnTo>
                    <a:pt x="9052" y="8347"/>
                  </a:lnTo>
                  <a:lnTo>
                    <a:pt x="8931" y="8371"/>
                  </a:lnTo>
                  <a:lnTo>
                    <a:pt x="8809" y="8395"/>
                  </a:lnTo>
                  <a:lnTo>
                    <a:pt x="8688" y="8371"/>
                  </a:lnTo>
                  <a:lnTo>
                    <a:pt x="8590" y="8371"/>
                  </a:lnTo>
                  <a:lnTo>
                    <a:pt x="8396" y="8298"/>
                  </a:lnTo>
                  <a:lnTo>
                    <a:pt x="8201" y="8176"/>
                  </a:lnTo>
                  <a:lnTo>
                    <a:pt x="8055" y="8006"/>
                  </a:lnTo>
                  <a:lnTo>
                    <a:pt x="7909" y="7836"/>
                  </a:lnTo>
                  <a:lnTo>
                    <a:pt x="7787" y="7641"/>
                  </a:lnTo>
                  <a:lnTo>
                    <a:pt x="7666" y="7446"/>
                  </a:lnTo>
                  <a:lnTo>
                    <a:pt x="7568" y="7227"/>
                  </a:lnTo>
                  <a:lnTo>
                    <a:pt x="7495" y="6984"/>
                  </a:lnTo>
                  <a:lnTo>
                    <a:pt x="7349" y="6546"/>
                  </a:lnTo>
                  <a:lnTo>
                    <a:pt x="7276" y="6205"/>
                  </a:lnTo>
                  <a:lnTo>
                    <a:pt x="7228" y="6035"/>
                  </a:lnTo>
                  <a:lnTo>
                    <a:pt x="7155" y="5889"/>
                  </a:lnTo>
                  <a:lnTo>
                    <a:pt x="7349" y="5646"/>
                  </a:lnTo>
                  <a:close/>
                  <a:moveTo>
                    <a:pt x="4721" y="5256"/>
                  </a:moveTo>
                  <a:lnTo>
                    <a:pt x="4819" y="5475"/>
                  </a:lnTo>
                  <a:lnTo>
                    <a:pt x="4916" y="5719"/>
                  </a:lnTo>
                  <a:lnTo>
                    <a:pt x="5062" y="5913"/>
                  </a:lnTo>
                  <a:lnTo>
                    <a:pt x="5257" y="6084"/>
                  </a:lnTo>
                  <a:lnTo>
                    <a:pt x="5184" y="6351"/>
                  </a:lnTo>
                  <a:lnTo>
                    <a:pt x="5159" y="6668"/>
                  </a:lnTo>
                  <a:lnTo>
                    <a:pt x="5135" y="6935"/>
                  </a:lnTo>
                  <a:lnTo>
                    <a:pt x="5013" y="7325"/>
                  </a:lnTo>
                  <a:lnTo>
                    <a:pt x="4916" y="7690"/>
                  </a:lnTo>
                  <a:lnTo>
                    <a:pt x="4867" y="7787"/>
                  </a:lnTo>
                  <a:lnTo>
                    <a:pt x="4721" y="8030"/>
                  </a:lnTo>
                  <a:lnTo>
                    <a:pt x="4527" y="8225"/>
                  </a:lnTo>
                  <a:lnTo>
                    <a:pt x="4308" y="8395"/>
                  </a:lnTo>
                  <a:lnTo>
                    <a:pt x="4064" y="8493"/>
                  </a:lnTo>
                  <a:lnTo>
                    <a:pt x="3943" y="8541"/>
                  </a:lnTo>
                  <a:lnTo>
                    <a:pt x="3797" y="8566"/>
                  </a:lnTo>
                  <a:lnTo>
                    <a:pt x="3553" y="8566"/>
                  </a:lnTo>
                  <a:lnTo>
                    <a:pt x="3407" y="8541"/>
                  </a:lnTo>
                  <a:lnTo>
                    <a:pt x="3286" y="8493"/>
                  </a:lnTo>
                  <a:lnTo>
                    <a:pt x="3164" y="8420"/>
                  </a:lnTo>
                  <a:lnTo>
                    <a:pt x="3067" y="8322"/>
                  </a:lnTo>
                  <a:lnTo>
                    <a:pt x="2969" y="8225"/>
                  </a:lnTo>
                  <a:lnTo>
                    <a:pt x="2872" y="8128"/>
                  </a:lnTo>
                  <a:lnTo>
                    <a:pt x="2750" y="7884"/>
                  </a:lnTo>
                  <a:lnTo>
                    <a:pt x="2677" y="7641"/>
                  </a:lnTo>
                  <a:lnTo>
                    <a:pt x="2677" y="7398"/>
                  </a:lnTo>
                  <a:lnTo>
                    <a:pt x="2702" y="7154"/>
                  </a:lnTo>
                  <a:lnTo>
                    <a:pt x="2775" y="6911"/>
                  </a:lnTo>
                  <a:lnTo>
                    <a:pt x="2896" y="6692"/>
                  </a:lnTo>
                  <a:lnTo>
                    <a:pt x="3091" y="6497"/>
                  </a:lnTo>
                  <a:lnTo>
                    <a:pt x="3261" y="6327"/>
                  </a:lnTo>
                  <a:lnTo>
                    <a:pt x="3480" y="6157"/>
                  </a:lnTo>
                  <a:lnTo>
                    <a:pt x="3894" y="5865"/>
                  </a:lnTo>
                  <a:lnTo>
                    <a:pt x="4332" y="5573"/>
                  </a:lnTo>
                  <a:lnTo>
                    <a:pt x="4721" y="5256"/>
                  </a:lnTo>
                  <a:close/>
                  <a:moveTo>
                    <a:pt x="6619" y="6278"/>
                  </a:moveTo>
                  <a:lnTo>
                    <a:pt x="6741" y="6522"/>
                  </a:lnTo>
                  <a:lnTo>
                    <a:pt x="6838" y="6789"/>
                  </a:lnTo>
                  <a:lnTo>
                    <a:pt x="6984" y="7252"/>
                  </a:lnTo>
                  <a:lnTo>
                    <a:pt x="7130" y="7690"/>
                  </a:lnTo>
                  <a:lnTo>
                    <a:pt x="7325" y="8201"/>
                  </a:lnTo>
                  <a:lnTo>
                    <a:pt x="7398" y="8444"/>
                  </a:lnTo>
                  <a:lnTo>
                    <a:pt x="7422" y="8712"/>
                  </a:lnTo>
                  <a:lnTo>
                    <a:pt x="7422" y="8906"/>
                  </a:lnTo>
                  <a:lnTo>
                    <a:pt x="7349" y="9052"/>
                  </a:lnTo>
                  <a:lnTo>
                    <a:pt x="7276" y="9174"/>
                  </a:lnTo>
                  <a:lnTo>
                    <a:pt x="7155" y="9296"/>
                  </a:lnTo>
                  <a:lnTo>
                    <a:pt x="7009" y="9369"/>
                  </a:lnTo>
                  <a:lnTo>
                    <a:pt x="6863" y="9417"/>
                  </a:lnTo>
                  <a:lnTo>
                    <a:pt x="6692" y="9442"/>
                  </a:lnTo>
                  <a:lnTo>
                    <a:pt x="6522" y="9442"/>
                  </a:lnTo>
                  <a:lnTo>
                    <a:pt x="6279" y="9417"/>
                  </a:lnTo>
                  <a:lnTo>
                    <a:pt x="6060" y="9369"/>
                  </a:lnTo>
                  <a:lnTo>
                    <a:pt x="5841" y="9296"/>
                  </a:lnTo>
                  <a:lnTo>
                    <a:pt x="5622" y="9174"/>
                  </a:lnTo>
                  <a:lnTo>
                    <a:pt x="5500" y="9077"/>
                  </a:lnTo>
                  <a:lnTo>
                    <a:pt x="5378" y="8979"/>
                  </a:lnTo>
                  <a:lnTo>
                    <a:pt x="5305" y="8858"/>
                  </a:lnTo>
                  <a:lnTo>
                    <a:pt x="5257" y="8736"/>
                  </a:lnTo>
                  <a:lnTo>
                    <a:pt x="5232" y="8590"/>
                  </a:lnTo>
                  <a:lnTo>
                    <a:pt x="5232" y="8444"/>
                  </a:lnTo>
                  <a:lnTo>
                    <a:pt x="5257" y="8128"/>
                  </a:lnTo>
                  <a:lnTo>
                    <a:pt x="5354" y="7957"/>
                  </a:lnTo>
                  <a:lnTo>
                    <a:pt x="5451" y="7763"/>
                  </a:lnTo>
                  <a:lnTo>
                    <a:pt x="5500" y="7568"/>
                  </a:lnTo>
                  <a:lnTo>
                    <a:pt x="5549" y="7398"/>
                  </a:lnTo>
                  <a:lnTo>
                    <a:pt x="5622" y="7008"/>
                  </a:lnTo>
                  <a:lnTo>
                    <a:pt x="5695" y="6741"/>
                  </a:lnTo>
                  <a:lnTo>
                    <a:pt x="5841" y="6376"/>
                  </a:lnTo>
                  <a:lnTo>
                    <a:pt x="6011" y="6400"/>
                  </a:lnTo>
                  <a:lnTo>
                    <a:pt x="6181" y="6400"/>
                  </a:lnTo>
                  <a:lnTo>
                    <a:pt x="6400" y="6351"/>
                  </a:lnTo>
                  <a:lnTo>
                    <a:pt x="6619" y="6278"/>
                  </a:lnTo>
                  <a:close/>
                  <a:moveTo>
                    <a:pt x="11194" y="9734"/>
                  </a:moveTo>
                  <a:lnTo>
                    <a:pt x="11194" y="9782"/>
                  </a:lnTo>
                  <a:lnTo>
                    <a:pt x="10999" y="10512"/>
                  </a:lnTo>
                  <a:lnTo>
                    <a:pt x="10756" y="11461"/>
                  </a:lnTo>
                  <a:lnTo>
                    <a:pt x="10634" y="11923"/>
                  </a:lnTo>
                  <a:lnTo>
                    <a:pt x="10488" y="12361"/>
                  </a:lnTo>
                  <a:lnTo>
                    <a:pt x="10366" y="12653"/>
                  </a:lnTo>
                  <a:lnTo>
                    <a:pt x="10220" y="12897"/>
                  </a:lnTo>
                  <a:lnTo>
                    <a:pt x="10050" y="13116"/>
                  </a:lnTo>
                  <a:lnTo>
                    <a:pt x="9831" y="13335"/>
                  </a:lnTo>
                  <a:lnTo>
                    <a:pt x="9612" y="13529"/>
                  </a:lnTo>
                  <a:lnTo>
                    <a:pt x="9369" y="13675"/>
                  </a:lnTo>
                  <a:lnTo>
                    <a:pt x="9101" y="13821"/>
                  </a:lnTo>
                  <a:lnTo>
                    <a:pt x="8833" y="13943"/>
                  </a:lnTo>
                  <a:lnTo>
                    <a:pt x="8615" y="14016"/>
                  </a:lnTo>
                  <a:lnTo>
                    <a:pt x="8371" y="14040"/>
                  </a:lnTo>
                  <a:lnTo>
                    <a:pt x="8128" y="14040"/>
                  </a:lnTo>
                  <a:lnTo>
                    <a:pt x="7885" y="14016"/>
                  </a:lnTo>
                  <a:lnTo>
                    <a:pt x="7812" y="13992"/>
                  </a:lnTo>
                  <a:lnTo>
                    <a:pt x="8055" y="13846"/>
                  </a:lnTo>
                  <a:lnTo>
                    <a:pt x="8298" y="13675"/>
                  </a:lnTo>
                  <a:lnTo>
                    <a:pt x="8688" y="13359"/>
                  </a:lnTo>
                  <a:lnTo>
                    <a:pt x="8906" y="13140"/>
                  </a:lnTo>
                  <a:lnTo>
                    <a:pt x="9150" y="12897"/>
                  </a:lnTo>
                  <a:lnTo>
                    <a:pt x="9393" y="12629"/>
                  </a:lnTo>
                  <a:lnTo>
                    <a:pt x="9612" y="12313"/>
                  </a:lnTo>
                  <a:lnTo>
                    <a:pt x="9807" y="12021"/>
                  </a:lnTo>
                  <a:lnTo>
                    <a:pt x="9953" y="11680"/>
                  </a:lnTo>
                  <a:lnTo>
                    <a:pt x="10074" y="11364"/>
                  </a:lnTo>
                  <a:lnTo>
                    <a:pt x="10099" y="11194"/>
                  </a:lnTo>
                  <a:lnTo>
                    <a:pt x="10099" y="11048"/>
                  </a:lnTo>
                  <a:lnTo>
                    <a:pt x="10099" y="10975"/>
                  </a:lnTo>
                  <a:lnTo>
                    <a:pt x="10050" y="10902"/>
                  </a:lnTo>
                  <a:lnTo>
                    <a:pt x="10001" y="10853"/>
                  </a:lnTo>
                  <a:lnTo>
                    <a:pt x="9953" y="10829"/>
                  </a:lnTo>
                  <a:lnTo>
                    <a:pt x="9880" y="10829"/>
                  </a:lnTo>
                  <a:lnTo>
                    <a:pt x="9807" y="10853"/>
                  </a:lnTo>
                  <a:lnTo>
                    <a:pt x="9734" y="10877"/>
                  </a:lnTo>
                  <a:lnTo>
                    <a:pt x="9685" y="10926"/>
                  </a:lnTo>
                  <a:lnTo>
                    <a:pt x="9539" y="11169"/>
                  </a:lnTo>
                  <a:lnTo>
                    <a:pt x="9417" y="11413"/>
                  </a:lnTo>
                  <a:lnTo>
                    <a:pt x="9296" y="11680"/>
                  </a:lnTo>
                  <a:lnTo>
                    <a:pt x="9174" y="11923"/>
                  </a:lnTo>
                  <a:lnTo>
                    <a:pt x="9004" y="12167"/>
                  </a:lnTo>
                  <a:lnTo>
                    <a:pt x="8809" y="12410"/>
                  </a:lnTo>
                  <a:lnTo>
                    <a:pt x="8615" y="12653"/>
                  </a:lnTo>
                  <a:lnTo>
                    <a:pt x="8396" y="12872"/>
                  </a:lnTo>
                  <a:lnTo>
                    <a:pt x="8152" y="13067"/>
                  </a:lnTo>
                  <a:lnTo>
                    <a:pt x="7909" y="13262"/>
                  </a:lnTo>
                  <a:lnTo>
                    <a:pt x="7666" y="13432"/>
                  </a:lnTo>
                  <a:lnTo>
                    <a:pt x="7398" y="13578"/>
                  </a:lnTo>
                  <a:lnTo>
                    <a:pt x="7301" y="13627"/>
                  </a:lnTo>
                  <a:lnTo>
                    <a:pt x="7276" y="13432"/>
                  </a:lnTo>
                  <a:lnTo>
                    <a:pt x="7252" y="13262"/>
                  </a:lnTo>
                  <a:lnTo>
                    <a:pt x="7252" y="13018"/>
                  </a:lnTo>
                  <a:lnTo>
                    <a:pt x="7252" y="12799"/>
                  </a:lnTo>
                  <a:lnTo>
                    <a:pt x="7325" y="12337"/>
                  </a:lnTo>
                  <a:lnTo>
                    <a:pt x="7422" y="11972"/>
                  </a:lnTo>
                  <a:lnTo>
                    <a:pt x="7544" y="11607"/>
                  </a:lnTo>
                  <a:lnTo>
                    <a:pt x="7617" y="11461"/>
                  </a:lnTo>
                  <a:lnTo>
                    <a:pt x="7714" y="11291"/>
                  </a:lnTo>
                  <a:lnTo>
                    <a:pt x="7836" y="11145"/>
                  </a:lnTo>
                  <a:lnTo>
                    <a:pt x="7982" y="11023"/>
                  </a:lnTo>
                  <a:lnTo>
                    <a:pt x="8323" y="10756"/>
                  </a:lnTo>
                  <a:lnTo>
                    <a:pt x="8688" y="10512"/>
                  </a:lnTo>
                  <a:lnTo>
                    <a:pt x="9077" y="10318"/>
                  </a:lnTo>
                  <a:lnTo>
                    <a:pt x="9490" y="10147"/>
                  </a:lnTo>
                  <a:lnTo>
                    <a:pt x="9904" y="10001"/>
                  </a:lnTo>
                  <a:lnTo>
                    <a:pt x="10342" y="9880"/>
                  </a:lnTo>
                  <a:lnTo>
                    <a:pt x="10780" y="9782"/>
                  </a:lnTo>
                  <a:lnTo>
                    <a:pt x="11194" y="9734"/>
                  </a:lnTo>
                  <a:close/>
                  <a:moveTo>
                    <a:pt x="390" y="11218"/>
                  </a:moveTo>
                  <a:lnTo>
                    <a:pt x="731" y="11267"/>
                  </a:lnTo>
                  <a:lnTo>
                    <a:pt x="1071" y="11291"/>
                  </a:lnTo>
                  <a:lnTo>
                    <a:pt x="1412" y="11315"/>
                  </a:lnTo>
                  <a:lnTo>
                    <a:pt x="1753" y="11364"/>
                  </a:lnTo>
                  <a:lnTo>
                    <a:pt x="2239" y="11437"/>
                  </a:lnTo>
                  <a:lnTo>
                    <a:pt x="2702" y="11583"/>
                  </a:lnTo>
                  <a:lnTo>
                    <a:pt x="3164" y="11729"/>
                  </a:lnTo>
                  <a:lnTo>
                    <a:pt x="3602" y="11948"/>
                  </a:lnTo>
                  <a:lnTo>
                    <a:pt x="3797" y="12069"/>
                  </a:lnTo>
                  <a:lnTo>
                    <a:pt x="3991" y="12215"/>
                  </a:lnTo>
                  <a:lnTo>
                    <a:pt x="4162" y="12361"/>
                  </a:lnTo>
                  <a:lnTo>
                    <a:pt x="4332" y="12556"/>
                  </a:lnTo>
                  <a:lnTo>
                    <a:pt x="4478" y="12726"/>
                  </a:lnTo>
                  <a:lnTo>
                    <a:pt x="4624" y="12921"/>
                  </a:lnTo>
                  <a:lnTo>
                    <a:pt x="4867" y="13335"/>
                  </a:lnTo>
                  <a:lnTo>
                    <a:pt x="4989" y="13578"/>
                  </a:lnTo>
                  <a:lnTo>
                    <a:pt x="5038" y="13797"/>
                  </a:lnTo>
                  <a:lnTo>
                    <a:pt x="5062" y="14040"/>
                  </a:lnTo>
                  <a:lnTo>
                    <a:pt x="5038" y="14284"/>
                  </a:lnTo>
                  <a:lnTo>
                    <a:pt x="4989" y="14746"/>
                  </a:lnTo>
                  <a:lnTo>
                    <a:pt x="4916" y="15233"/>
                  </a:lnTo>
                  <a:lnTo>
                    <a:pt x="4746" y="15160"/>
                  </a:lnTo>
                  <a:lnTo>
                    <a:pt x="4551" y="15062"/>
                  </a:lnTo>
                  <a:lnTo>
                    <a:pt x="4210" y="14843"/>
                  </a:lnTo>
                  <a:lnTo>
                    <a:pt x="3870" y="14576"/>
                  </a:lnTo>
                  <a:lnTo>
                    <a:pt x="3529" y="14284"/>
                  </a:lnTo>
                  <a:lnTo>
                    <a:pt x="3091" y="13919"/>
                  </a:lnTo>
                  <a:lnTo>
                    <a:pt x="2702" y="13529"/>
                  </a:lnTo>
                  <a:lnTo>
                    <a:pt x="2531" y="13335"/>
                  </a:lnTo>
                  <a:lnTo>
                    <a:pt x="2385" y="13116"/>
                  </a:lnTo>
                  <a:lnTo>
                    <a:pt x="2239" y="12897"/>
                  </a:lnTo>
                  <a:lnTo>
                    <a:pt x="2069" y="12726"/>
                  </a:lnTo>
                  <a:lnTo>
                    <a:pt x="2020" y="12702"/>
                  </a:lnTo>
                  <a:lnTo>
                    <a:pt x="1972" y="12702"/>
                  </a:lnTo>
                  <a:lnTo>
                    <a:pt x="1923" y="12726"/>
                  </a:lnTo>
                  <a:lnTo>
                    <a:pt x="1899" y="12775"/>
                  </a:lnTo>
                  <a:lnTo>
                    <a:pt x="1874" y="12921"/>
                  </a:lnTo>
                  <a:lnTo>
                    <a:pt x="1874" y="13043"/>
                  </a:lnTo>
                  <a:lnTo>
                    <a:pt x="1899" y="13189"/>
                  </a:lnTo>
                  <a:lnTo>
                    <a:pt x="1947" y="13335"/>
                  </a:lnTo>
                  <a:lnTo>
                    <a:pt x="2020" y="13456"/>
                  </a:lnTo>
                  <a:lnTo>
                    <a:pt x="2118" y="13602"/>
                  </a:lnTo>
                  <a:lnTo>
                    <a:pt x="2337" y="13870"/>
                  </a:lnTo>
                  <a:lnTo>
                    <a:pt x="2580" y="14113"/>
                  </a:lnTo>
                  <a:lnTo>
                    <a:pt x="2823" y="14357"/>
                  </a:lnTo>
                  <a:lnTo>
                    <a:pt x="3261" y="14722"/>
                  </a:lnTo>
                  <a:lnTo>
                    <a:pt x="3578" y="14989"/>
                  </a:lnTo>
                  <a:lnTo>
                    <a:pt x="3918" y="15257"/>
                  </a:lnTo>
                  <a:lnTo>
                    <a:pt x="4259" y="15476"/>
                  </a:lnTo>
                  <a:lnTo>
                    <a:pt x="4600" y="15671"/>
                  </a:lnTo>
                  <a:lnTo>
                    <a:pt x="4210" y="15841"/>
                  </a:lnTo>
                  <a:lnTo>
                    <a:pt x="3797" y="15938"/>
                  </a:lnTo>
                  <a:lnTo>
                    <a:pt x="3383" y="15987"/>
                  </a:lnTo>
                  <a:lnTo>
                    <a:pt x="3188" y="16011"/>
                  </a:lnTo>
                  <a:lnTo>
                    <a:pt x="2994" y="15987"/>
                  </a:lnTo>
                  <a:lnTo>
                    <a:pt x="2799" y="15963"/>
                  </a:lnTo>
                  <a:lnTo>
                    <a:pt x="2604" y="15914"/>
                  </a:lnTo>
                  <a:lnTo>
                    <a:pt x="2410" y="15865"/>
                  </a:lnTo>
                  <a:lnTo>
                    <a:pt x="2215" y="15768"/>
                  </a:lnTo>
                  <a:lnTo>
                    <a:pt x="2045" y="15671"/>
                  </a:lnTo>
                  <a:lnTo>
                    <a:pt x="1850" y="15549"/>
                  </a:lnTo>
                  <a:lnTo>
                    <a:pt x="1680" y="15403"/>
                  </a:lnTo>
                  <a:lnTo>
                    <a:pt x="1509" y="15233"/>
                  </a:lnTo>
                  <a:lnTo>
                    <a:pt x="1339" y="15038"/>
                  </a:lnTo>
                  <a:lnTo>
                    <a:pt x="1193" y="14819"/>
                  </a:lnTo>
                  <a:lnTo>
                    <a:pt x="1071" y="14600"/>
                  </a:lnTo>
                  <a:lnTo>
                    <a:pt x="950" y="14357"/>
                  </a:lnTo>
                  <a:lnTo>
                    <a:pt x="852" y="14113"/>
                  </a:lnTo>
                  <a:lnTo>
                    <a:pt x="779" y="13846"/>
                  </a:lnTo>
                  <a:lnTo>
                    <a:pt x="658" y="13335"/>
                  </a:lnTo>
                  <a:lnTo>
                    <a:pt x="585" y="12799"/>
                  </a:lnTo>
                  <a:lnTo>
                    <a:pt x="512" y="12288"/>
                  </a:lnTo>
                  <a:lnTo>
                    <a:pt x="463" y="11753"/>
                  </a:lnTo>
                  <a:lnTo>
                    <a:pt x="390" y="11218"/>
                  </a:lnTo>
                  <a:close/>
                  <a:moveTo>
                    <a:pt x="6230" y="1"/>
                  </a:moveTo>
                  <a:lnTo>
                    <a:pt x="5914" y="25"/>
                  </a:lnTo>
                  <a:lnTo>
                    <a:pt x="5622" y="122"/>
                  </a:lnTo>
                  <a:lnTo>
                    <a:pt x="5451" y="195"/>
                  </a:lnTo>
                  <a:lnTo>
                    <a:pt x="5305" y="293"/>
                  </a:lnTo>
                  <a:lnTo>
                    <a:pt x="5159" y="390"/>
                  </a:lnTo>
                  <a:lnTo>
                    <a:pt x="5062" y="536"/>
                  </a:lnTo>
                  <a:lnTo>
                    <a:pt x="4965" y="658"/>
                  </a:lnTo>
                  <a:lnTo>
                    <a:pt x="4892" y="804"/>
                  </a:lnTo>
                  <a:lnTo>
                    <a:pt x="4843" y="974"/>
                  </a:lnTo>
                  <a:lnTo>
                    <a:pt x="4794" y="1120"/>
                  </a:lnTo>
                  <a:lnTo>
                    <a:pt x="4648" y="998"/>
                  </a:lnTo>
                  <a:lnTo>
                    <a:pt x="4454" y="877"/>
                  </a:lnTo>
                  <a:lnTo>
                    <a:pt x="4283" y="804"/>
                  </a:lnTo>
                  <a:lnTo>
                    <a:pt x="4089" y="779"/>
                  </a:lnTo>
                  <a:lnTo>
                    <a:pt x="3894" y="779"/>
                  </a:lnTo>
                  <a:lnTo>
                    <a:pt x="3675" y="804"/>
                  </a:lnTo>
                  <a:lnTo>
                    <a:pt x="3480" y="877"/>
                  </a:lnTo>
                  <a:lnTo>
                    <a:pt x="3286" y="998"/>
                  </a:lnTo>
                  <a:lnTo>
                    <a:pt x="3115" y="1144"/>
                  </a:lnTo>
                  <a:lnTo>
                    <a:pt x="2945" y="1315"/>
                  </a:lnTo>
                  <a:lnTo>
                    <a:pt x="2799" y="1509"/>
                  </a:lnTo>
                  <a:lnTo>
                    <a:pt x="2677" y="1704"/>
                  </a:lnTo>
                  <a:lnTo>
                    <a:pt x="2580" y="1923"/>
                  </a:lnTo>
                  <a:lnTo>
                    <a:pt x="2507" y="2142"/>
                  </a:lnTo>
                  <a:lnTo>
                    <a:pt x="2458" y="2385"/>
                  </a:lnTo>
                  <a:lnTo>
                    <a:pt x="2410" y="2604"/>
                  </a:lnTo>
                  <a:lnTo>
                    <a:pt x="2410" y="2799"/>
                  </a:lnTo>
                  <a:lnTo>
                    <a:pt x="2434" y="2994"/>
                  </a:lnTo>
                  <a:lnTo>
                    <a:pt x="2483" y="3188"/>
                  </a:lnTo>
                  <a:lnTo>
                    <a:pt x="2556" y="3359"/>
                  </a:lnTo>
                  <a:lnTo>
                    <a:pt x="2312" y="3407"/>
                  </a:lnTo>
                  <a:lnTo>
                    <a:pt x="2093" y="3480"/>
                  </a:lnTo>
                  <a:lnTo>
                    <a:pt x="1899" y="3602"/>
                  </a:lnTo>
                  <a:lnTo>
                    <a:pt x="1728" y="3748"/>
                  </a:lnTo>
                  <a:lnTo>
                    <a:pt x="1558" y="3918"/>
                  </a:lnTo>
                  <a:lnTo>
                    <a:pt x="1436" y="4113"/>
                  </a:lnTo>
                  <a:lnTo>
                    <a:pt x="1315" y="4307"/>
                  </a:lnTo>
                  <a:lnTo>
                    <a:pt x="1217" y="4526"/>
                  </a:lnTo>
                  <a:lnTo>
                    <a:pt x="1169" y="4745"/>
                  </a:lnTo>
                  <a:lnTo>
                    <a:pt x="1144" y="4964"/>
                  </a:lnTo>
                  <a:lnTo>
                    <a:pt x="1144" y="5183"/>
                  </a:lnTo>
                  <a:lnTo>
                    <a:pt x="1169" y="5402"/>
                  </a:lnTo>
                  <a:lnTo>
                    <a:pt x="1242" y="5597"/>
                  </a:lnTo>
                  <a:lnTo>
                    <a:pt x="1315" y="5816"/>
                  </a:lnTo>
                  <a:lnTo>
                    <a:pt x="1412" y="5986"/>
                  </a:lnTo>
                  <a:lnTo>
                    <a:pt x="1534" y="6181"/>
                  </a:lnTo>
                  <a:lnTo>
                    <a:pt x="1607" y="6254"/>
                  </a:lnTo>
                  <a:lnTo>
                    <a:pt x="1704" y="6327"/>
                  </a:lnTo>
                  <a:lnTo>
                    <a:pt x="1899" y="6449"/>
                  </a:lnTo>
                  <a:lnTo>
                    <a:pt x="2142" y="6522"/>
                  </a:lnTo>
                  <a:lnTo>
                    <a:pt x="2385" y="6570"/>
                  </a:lnTo>
                  <a:lnTo>
                    <a:pt x="2264" y="6814"/>
                  </a:lnTo>
                  <a:lnTo>
                    <a:pt x="2191" y="7081"/>
                  </a:lnTo>
                  <a:lnTo>
                    <a:pt x="2166" y="7349"/>
                  </a:lnTo>
                  <a:lnTo>
                    <a:pt x="2191" y="7617"/>
                  </a:lnTo>
                  <a:lnTo>
                    <a:pt x="2239" y="7884"/>
                  </a:lnTo>
                  <a:lnTo>
                    <a:pt x="2337" y="8152"/>
                  </a:lnTo>
                  <a:lnTo>
                    <a:pt x="2458" y="8395"/>
                  </a:lnTo>
                  <a:lnTo>
                    <a:pt x="2629" y="8614"/>
                  </a:lnTo>
                  <a:lnTo>
                    <a:pt x="2750" y="8712"/>
                  </a:lnTo>
                  <a:lnTo>
                    <a:pt x="2848" y="8809"/>
                  </a:lnTo>
                  <a:lnTo>
                    <a:pt x="2969" y="8906"/>
                  </a:lnTo>
                  <a:lnTo>
                    <a:pt x="3115" y="8955"/>
                  </a:lnTo>
                  <a:lnTo>
                    <a:pt x="3237" y="9004"/>
                  </a:lnTo>
                  <a:lnTo>
                    <a:pt x="3359" y="9052"/>
                  </a:lnTo>
                  <a:lnTo>
                    <a:pt x="3651" y="9077"/>
                  </a:lnTo>
                  <a:lnTo>
                    <a:pt x="3918" y="9052"/>
                  </a:lnTo>
                  <a:lnTo>
                    <a:pt x="4186" y="9004"/>
                  </a:lnTo>
                  <a:lnTo>
                    <a:pt x="4478" y="8882"/>
                  </a:lnTo>
                  <a:lnTo>
                    <a:pt x="4721" y="8736"/>
                  </a:lnTo>
                  <a:lnTo>
                    <a:pt x="4794" y="8687"/>
                  </a:lnTo>
                  <a:lnTo>
                    <a:pt x="4843" y="8906"/>
                  </a:lnTo>
                  <a:lnTo>
                    <a:pt x="4940" y="9101"/>
                  </a:lnTo>
                  <a:lnTo>
                    <a:pt x="5062" y="9296"/>
                  </a:lnTo>
                  <a:lnTo>
                    <a:pt x="5232" y="9442"/>
                  </a:lnTo>
                  <a:lnTo>
                    <a:pt x="5403" y="9588"/>
                  </a:lnTo>
                  <a:lnTo>
                    <a:pt x="5622" y="9685"/>
                  </a:lnTo>
                  <a:lnTo>
                    <a:pt x="5841" y="9782"/>
                  </a:lnTo>
                  <a:lnTo>
                    <a:pt x="6084" y="9855"/>
                  </a:lnTo>
                  <a:lnTo>
                    <a:pt x="6011" y="10074"/>
                  </a:lnTo>
                  <a:lnTo>
                    <a:pt x="5987" y="10293"/>
                  </a:lnTo>
                  <a:lnTo>
                    <a:pt x="5962" y="10537"/>
                  </a:lnTo>
                  <a:lnTo>
                    <a:pt x="5962" y="10780"/>
                  </a:lnTo>
                  <a:lnTo>
                    <a:pt x="5987" y="11267"/>
                  </a:lnTo>
                  <a:lnTo>
                    <a:pt x="6011" y="11705"/>
                  </a:lnTo>
                  <a:lnTo>
                    <a:pt x="5987" y="12459"/>
                  </a:lnTo>
                  <a:lnTo>
                    <a:pt x="5962" y="13213"/>
                  </a:lnTo>
                  <a:lnTo>
                    <a:pt x="5889" y="13943"/>
                  </a:lnTo>
                  <a:lnTo>
                    <a:pt x="5792" y="14697"/>
                  </a:lnTo>
                  <a:lnTo>
                    <a:pt x="5670" y="15403"/>
                  </a:lnTo>
                  <a:lnTo>
                    <a:pt x="5451" y="15379"/>
                  </a:lnTo>
                  <a:lnTo>
                    <a:pt x="5524" y="14843"/>
                  </a:lnTo>
                  <a:lnTo>
                    <a:pt x="5573" y="14308"/>
                  </a:lnTo>
                  <a:lnTo>
                    <a:pt x="5573" y="14065"/>
                  </a:lnTo>
                  <a:lnTo>
                    <a:pt x="5549" y="13797"/>
                  </a:lnTo>
                  <a:lnTo>
                    <a:pt x="5500" y="13529"/>
                  </a:lnTo>
                  <a:lnTo>
                    <a:pt x="5403" y="13262"/>
                  </a:lnTo>
                  <a:lnTo>
                    <a:pt x="5305" y="13043"/>
                  </a:lnTo>
                  <a:lnTo>
                    <a:pt x="5159" y="12799"/>
                  </a:lnTo>
                  <a:lnTo>
                    <a:pt x="5013" y="12580"/>
                  </a:lnTo>
                  <a:lnTo>
                    <a:pt x="4843" y="12361"/>
                  </a:lnTo>
                  <a:lnTo>
                    <a:pt x="4673" y="12167"/>
                  </a:lnTo>
                  <a:lnTo>
                    <a:pt x="4478" y="11972"/>
                  </a:lnTo>
                  <a:lnTo>
                    <a:pt x="4259" y="11802"/>
                  </a:lnTo>
                  <a:lnTo>
                    <a:pt x="4064" y="11656"/>
                  </a:lnTo>
                  <a:lnTo>
                    <a:pt x="3845" y="11510"/>
                  </a:lnTo>
                  <a:lnTo>
                    <a:pt x="3626" y="11388"/>
                  </a:lnTo>
                  <a:lnTo>
                    <a:pt x="3383" y="11291"/>
                  </a:lnTo>
                  <a:lnTo>
                    <a:pt x="3140" y="11218"/>
                  </a:lnTo>
                  <a:lnTo>
                    <a:pt x="2653" y="11072"/>
                  </a:lnTo>
                  <a:lnTo>
                    <a:pt x="2142" y="10975"/>
                  </a:lnTo>
                  <a:lnTo>
                    <a:pt x="1655" y="10877"/>
                  </a:lnTo>
                  <a:lnTo>
                    <a:pt x="1120" y="10804"/>
                  </a:lnTo>
                  <a:lnTo>
                    <a:pt x="852" y="10780"/>
                  </a:lnTo>
                  <a:lnTo>
                    <a:pt x="585" y="10780"/>
                  </a:lnTo>
                  <a:lnTo>
                    <a:pt x="342" y="10804"/>
                  </a:lnTo>
                  <a:lnTo>
                    <a:pt x="98" y="10877"/>
                  </a:lnTo>
                  <a:lnTo>
                    <a:pt x="25" y="10926"/>
                  </a:lnTo>
                  <a:lnTo>
                    <a:pt x="1" y="10999"/>
                  </a:lnTo>
                  <a:lnTo>
                    <a:pt x="1" y="11072"/>
                  </a:lnTo>
                  <a:lnTo>
                    <a:pt x="50" y="11145"/>
                  </a:lnTo>
                  <a:lnTo>
                    <a:pt x="25" y="11437"/>
                  </a:lnTo>
                  <a:lnTo>
                    <a:pt x="1" y="11729"/>
                  </a:lnTo>
                  <a:lnTo>
                    <a:pt x="1" y="12045"/>
                  </a:lnTo>
                  <a:lnTo>
                    <a:pt x="1" y="12337"/>
                  </a:lnTo>
                  <a:lnTo>
                    <a:pt x="25" y="12678"/>
                  </a:lnTo>
                  <a:lnTo>
                    <a:pt x="74" y="12994"/>
                  </a:lnTo>
                  <a:lnTo>
                    <a:pt x="123" y="13310"/>
                  </a:lnTo>
                  <a:lnTo>
                    <a:pt x="196" y="13627"/>
                  </a:lnTo>
                  <a:lnTo>
                    <a:pt x="293" y="13919"/>
                  </a:lnTo>
                  <a:lnTo>
                    <a:pt x="415" y="14235"/>
                  </a:lnTo>
                  <a:lnTo>
                    <a:pt x="536" y="14527"/>
                  </a:lnTo>
                  <a:lnTo>
                    <a:pt x="658" y="14819"/>
                  </a:lnTo>
                  <a:lnTo>
                    <a:pt x="828" y="15087"/>
                  </a:lnTo>
                  <a:lnTo>
                    <a:pt x="974" y="15330"/>
                  </a:lnTo>
                  <a:lnTo>
                    <a:pt x="1169" y="15549"/>
                  </a:lnTo>
                  <a:lnTo>
                    <a:pt x="1363" y="15768"/>
                  </a:lnTo>
                  <a:lnTo>
                    <a:pt x="1558" y="15938"/>
                  </a:lnTo>
                  <a:lnTo>
                    <a:pt x="1777" y="16060"/>
                  </a:lnTo>
                  <a:lnTo>
                    <a:pt x="1996" y="16182"/>
                  </a:lnTo>
                  <a:lnTo>
                    <a:pt x="2215" y="16303"/>
                  </a:lnTo>
                  <a:lnTo>
                    <a:pt x="2458" y="16376"/>
                  </a:lnTo>
                  <a:lnTo>
                    <a:pt x="2702" y="16425"/>
                  </a:lnTo>
                  <a:lnTo>
                    <a:pt x="2945" y="16474"/>
                  </a:lnTo>
                  <a:lnTo>
                    <a:pt x="3213" y="16498"/>
                  </a:lnTo>
                  <a:lnTo>
                    <a:pt x="3456" y="16474"/>
                  </a:lnTo>
                  <a:lnTo>
                    <a:pt x="3724" y="16474"/>
                  </a:lnTo>
                  <a:lnTo>
                    <a:pt x="3967" y="16425"/>
                  </a:lnTo>
                  <a:lnTo>
                    <a:pt x="4210" y="16352"/>
                  </a:lnTo>
                  <a:lnTo>
                    <a:pt x="4454" y="16279"/>
                  </a:lnTo>
                  <a:lnTo>
                    <a:pt x="4673" y="16157"/>
                  </a:lnTo>
                  <a:lnTo>
                    <a:pt x="4892" y="16036"/>
                  </a:lnTo>
                  <a:lnTo>
                    <a:pt x="5086" y="15890"/>
                  </a:lnTo>
                  <a:lnTo>
                    <a:pt x="5257" y="15890"/>
                  </a:lnTo>
                  <a:lnTo>
                    <a:pt x="5549" y="15914"/>
                  </a:lnTo>
                  <a:lnTo>
                    <a:pt x="5330" y="16693"/>
                  </a:lnTo>
                  <a:lnTo>
                    <a:pt x="5111" y="17471"/>
                  </a:lnTo>
                  <a:lnTo>
                    <a:pt x="4867" y="18128"/>
                  </a:lnTo>
                  <a:lnTo>
                    <a:pt x="4746" y="18445"/>
                  </a:lnTo>
                  <a:lnTo>
                    <a:pt x="4575" y="18761"/>
                  </a:lnTo>
                  <a:lnTo>
                    <a:pt x="4429" y="19004"/>
                  </a:lnTo>
                  <a:lnTo>
                    <a:pt x="4259" y="19272"/>
                  </a:lnTo>
                  <a:lnTo>
                    <a:pt x="4186" y="19394"/>
                  </a:lnTo>
                  <a:lnTo>
                    <a:pt x="4113" y="19540"/>
                  </a:lnTo>
                  <a:lnTo>
                    <a:pt x="4089" y="19686"/>
                  </a:lnTo>
                  <a:lnTo>
                    <a:pt x="4064" y="19832"/>
                  </a:lnTo>
                  <a:lnTo>
                    <a:pt x="4089" y="19880"/>
                  </a:lnTo>
                  <a:lnTo>
                    <a:pt x="4089" y="19929"/>
                  </a:lnTo>
                  <a:lnTo>
                    <a:pt x="4162" y="19977"/>
                  </a:lnTo>
                  <a:lnTo>
                    <a:pt x="4259" y="20002"/>
                  </a:lnTo>
                  <a:lnTo>
                    <a:pt x="4356" y="19953"/>
                  </a:lnTo>
                  <a:lnTo>
                    <a:pt x="4575" y="19734"/>
                  </a:lnTo>
                  <a:lnTo>
                    <a:pt x="4770" y="19491"/>
                  </a:lnTo>
                  <a:lnTo>
                    <a:pt x="4940" y="19223"/>
                  </a:lnTo>
                  <a:lnTo>
                    <a:pt x="5086" y="18931"/>
                  </a:lnTo>
                  <a:lnTo>
                    <a:pt x="5208" y="18639"/>
                  </a:lnTo>
                  <a:lnTo>
                    <a:pt x="5330" y="18347"/>
                  </a:lnTo>
                  <a:lnTo>
                    <a:pt x="5549" y="17763"/>
                  </a:lnTo>
                  <a:lnTo>
                    <a:pt x="5768" y="17082"/>
                  </a:lnTo>
                  <a:lnTo>
                    <a:pt x="5962" y="16376"/>
                  </a:lnTo>
                  <a:lnTo>
                    <a:pt x="6108" y="15695"/>
                  </a:lnTo>
                  <a:lnTo>
                    <a:pt x="6254" y="14989"/>
                  </a:lnTo>
                  <a:lnTo>
                    <a:pt x="6352" y="14308"/>
                  </a:lnTo>
                  <a:lnTo>
                    <a:pt x="6571" y="14357"/>
                  </a:lnTo>
                  <a:lnTo>
                    <a:pt x="6814" y="14357"/>
                  </a:lnTo>
                  <a:lnTo>
                    <a:pt x="7033" y="14332"/>
                  </a:lnTo>
                  <a:lnTo>
                    <a:pt x="7276" y="14259"/>
                  </a:lnTo>
                  <a:lnTo>
                    <a:pt x="7422" y="14332"/>
                  </a:lnTo>
                  <a:lnTo>
                    <a:pt x="7593" y="14405"/>
                  </a:lnTo>
                  <a:lnTo>
                    <a:pt x="7763" y="14454"/>
                  </a:lnTo>
                  <a:lnTo>
                    <a:pt x="7933" y="14478"/>
                  </a:lnTo>
                  <a:lnTo>
                    <a:pt x="8298" y="14527"/>
                  </a:lnTo>
                  <a:lnTo>
                    <a:pt x="8615" y="14478"/>
                  </a:lnTo>
                  <a:lnTo>
                    <a:pt x="8882" y="14430"/>
                  </a:lnTo>
                  <a:lnTo>
                    <a:pt x="9150" y="14332"/>
                  </a:lnTo>
                  <a:lnTo>
                    <a:pt x="9442" y="14211"/>
                  </a:lnTo>
                  <a:lnTo>
                    <a:pt x="9685" y="14065"/>
                  </a:lnTo>
                  <a:lnTo>
                    <a:pt x="9928" y="13894"/>
                  </a:lnTo>
                  <a:lnTo>
                    <a:pt x="10172" y="13724"/>
                  </a:lnTo>
                  <a:lnTo>
                    <a:pt x="10366" y="13505"/>
                  </a:lnTo>
                  <a:lnTo>
                    <a:pt x="10537" y="13286"/>
                  </a:lnTo>
                  <a:lnTo>
                    <a:pt x="10731" y="12994"/>
                  </a:lnTo>
                  <a:lnTo>
                    <a:pt x="10877" y="12702"/>
                  </a:lnTo>
                  <a:lnTo>
                    <a:pt x="10999" y="12386"/>
                  </a:lnTo>
                  <a:lnTo>
                    <a:pt x="11121" y="12069"/>
                  </a:lnTo>
                  <a:lnTo>
                    <a:pt x="11291" y="11413"/>
                  </a:lnTo>
                  <a:lnTo>
                    <a:pt x="11461" y="10756"/>
                  </a:lnTo>
                  <a:lnTo>
                    <a:pt x="11559" y="10391"/>
                  </a:lnTo>
                  <a:lnTo>
                    <a:pt x="11632" y="10172"/>
                  </a:lnTo>
                  <a:lnTo>
                    <a:pt x="11705" y="9928"/>
                  </a:lnTo>
                  <a:lnTo>
                    <a:pt x="11729" y="9709"/>
                  </a:lnTo>
                  <a:lnTo>
                    <a:pt x="11729" y="9490"/>
                  </a:lnTo>
                  <a:lnTo>
                    <a:pt x="11729" y="9393"/>
                  </a:lnTo>
                  <a:lnTo>
                    <a:pt x="11680" y="9296"/>
                  </a:lnTo>
                  <a:lnTo>
                    <a:pt x="11632" y="9223"/>
                  </a:lnTo>
                  <a:lnTo>
                    <a:pt x="11583" y="9174"/>
                  </a:lnTo>
                  <a:lnTo>
                    <a:pt x="11486" y="9125"/>
                  </a:lnTo>
                  <a:lnTo>
                    <a:pt x="11413" y="9150"/>
                  </a:lnTo>
                  <a:lnTo>
                    <a:pt x="11340" y="9174"/>
                  </a:lnTo>
                  <a:lnTo>
                    <a:pt x="11291" y="9247"/>
                  </a:lnTo>
                  <a:lnTo>
                    <a:pt x="11072" y="9223"/>
                  </a:lnTo>
                  <a:lnTo>
                    <a:pt x="10829" y="9247"/>
                  </a:lnTo>
                  <a:lnTo>
                    <a:pt x="10610" y="9296"/>
                  </a:lnTo>
                  <a:lnTo>
                    <a:pt x="10366" y="9344"/>
                  </a:lnTo>
                  <a:lnTo>
                    <a:pt x="9904" y="9490"/>
                  </a:lnTo>
                  <a:lnTo>
                    <a:pt x="9466" y="9661"/>
                  </a:lnTo>
                  <a:lnTo>
                    <a:pt x="8955" y="9880"/>
                  </a:lnTo>
                  <a:lnTo>
                    <a:pt x="8444" y="10147"/>
                  </a:lnTo>
                  <a:lnTo>
                    <a:pt x="8177" y="10293"/>
                  </a:lnTo>
                  <a:lnTo>
                    <a:pt x="7958" y="10439"/>
                  </a:lnTo>
                  <a:lnTo>
                    <a:pt x="7714" y="10610"/>
                  </a:lnTo>
                  <a:lnTo>
                    <a:pt x="7495" y="10804"/>
                  </a:lnTo>
                  <a:lnTo>
                    <a:pt x="7349" y="10950"/>
                  </a:lnTo>
                  <a:lnTo>
                    <a:pt x="7228" y="11145"/>
                  </a:lnTo>
                  <a:lnTo>
                    <a:pt x="7130" y="11340"/>
                  </a:lnTo>
                  <a:lnTo>
                    <a:pt x="7033" y="11559"/>
                  </a:lnTo>
                  <a:lnTo>
                    <a:pt x="6984" y="11778"/>
                  </a:lnTo>
                  <a:lnTo>
                    <a:pt x="6911" y="12021"/>
                  </a:lnTo>
                  <a:lnTo>
                    <a:pt x="6838" y="12459"/>
                  </a:lnTo>
                  <a:lnTo>
                    <a:pt x="6814" y="12726"/>
                  </a:lnTo>
                  <a:lnTo>
                    <a:pt x="6790" y="13091"/>
                  </a:lnTo>
                  <a:lnTo>
                    <a:pt x="6814" y="13286"/>
                  </a:lnTo>
                  <a:lnTo>
                    <a:pt x="6838" y="13481"/>
                  </a:lnTo>
                  <a:lnTo>
                    <a:pt x="6887" y="13627"/>
                  </a:lnTo>
                  <a:lnTo>
                    <a:pt x="6984" y="13748"/>
                  </a:lnTo>
                  <a:lnTo>
                    <a:pt x="6692" y="13846"/>
                  </a:lnTo>
                  <a:lnTo>
                    <a:pt x="6400" y="13967"/>
                  </a:lnTo>
                  <a:lnTo>
                    <a:pt x="6449" y="13116"/>
                  </a:lnTo>
                  <a:lnTo>
                    <a:pt x="6473" y="12240"/>
                  </a:lnTo>
                  <a:lnTo>
                    <a:pt x="6449" y="11656"/>
                  </a:lnTo>
                  <a:lnTo>
                    <a:pt x="6400" y="11072"/>
                  </a:lnTo>
                  <a:lnTo>
                    <a:pt x="6352" y="10488"/>
                  </a:lnTo>
                  <a:lnTo>
                    <a:pt x="6352" y="9904"/>
                  </a:lnTo>
                  <a:lnTo>
                    <a:pt x="6522" y="9928"/>
                  </a:lnTo>
                  <a:lnTo>
                    <a:pt x="6668" y="9928"/>
                  </a:lnTo>
                  <a:lnTo>
                    <a:pt x="6814" y="9904"/>
                  </a:lnTo>
                  <a:lnTo>
                    <a:pt x="6960" y="9880"/>
                  </a:lnTo>
                  <a:lnTo>
                    <a:pt x="7106" y="9831"/>
                  </a:lnTo>
                  <a:lnTo>
                    <a:pt x="7252" y="9782"/>
                  </a:lnTo>
                  <a:lnTo>
                    <a:pt x="7374" y="9709"/>
                  </a:lnTo>
                  <a:lnTo>
                    <a:pt x="7495" y="9636"/>
                  </a:lnTo>
                  <a:lnTo>
                    <a:pt x="7593" y="9539"/>
                  </a:lnTo>
                  <a:lnTo>
                    <a:pt x="7690" y="9417"/>
                  </a:lnTo>
                  <a:lnTo>
                    <a:pt x="7763" y="9320"/>
                  </a:lnTo>
                  <a:lnTo>
                    <a:pt x="7812" y="9174"/>
                  </a:lnTo>
                  <a:lnTo>
                    <a:pt x="7860" y="9052"/>
                  </a:lnTo>
                  <a:lnTo>
                    <a:pt x="7885" y="8906"/>
                  </a:lnTo>
                  <a:lnTo>
                    <a:pt x="7909" y="8736"/>
                  </a:lnTo>
                  <a:lnTo>
                    <a:pt x="7885" y="8566"/>
                  </a:lnTo>
                  <a:lnTo>
                    <a:pt x="8079" y="8687"/>
                  </a:lnTo>
                  <a:lnTo>
                    <a:pt x="8250" y="8785"/>
                  </a:lnTo>
                  <a:lnTo>
                    <a:pt x="8444" y="8858"/>
                  </a:lnTo>
                  <a:lnTo>
                    <a:pt x="8639" y="8882"/>
                  </a:lnTo>
                  <a:lnTo>
                    <a:pt x="9077" y="8882"/>
                  </a:lnTo>
                  <a:lnTo>
                    <a:pt x="9296" y="8809"/>
                  </a:lnTo>
                  <a:lnTo>
                    <a:pt x="9515" y="8736"/>
                  </a:lnTo>
                  <a:lnTo>
                    <a:pt x="9661" y="8663"/>
                  </a:lnTo>
                  <a:lnTo>
                    <a:pt x="9807" y="8590"/>
                  </a:lnTo>
                  <a:lnTo>
                    <a:pt x="9928" y="8493"/>
                  </a:lnTo>
                  <a:lnTo>
                    <a:pt x="10026" y="8395"/>
                  </a:lnTo>
                  <a:lnTo>
                    <a:pt x="10123" y="8274"/>
                  </a:lnTo>
                  <a:lnTo>
                    <a:pt x="10220" y="8152"/>
                  </a:lnTo>
                  <a:lnTo>
                    <a:pt x="10269" y="8006"/>
                  </a:lnTo>
                  <a:lnTo>
                    <a:pt x="10318" y="7884"/>
                  </a:lnTo>
                  <a:lnTo>
                    <a:pt x="10366" y="7738"/>
                  </a:lnTo>
                  <a:lnTo>
                    <a:pt x="10391" y="7592"/>
                  </a:lnTo>
                  <a:lnTo>
                    <a:pt x="10391" y="7446"/>
                  </a:lnTo>
                  <a:lnTo>
                    <a:pt x="10391" y="7300"/>
                  </a:lnTo>
                  <a:lnTo>
                    <a:pt x="10366" y="7154"/>
                  </a:lnTo>
                  <a:lnTo>
                    <a:pt x="10318" y="7008"/>
                  </a:lnTo>
                  <a:lnTo>
                    <a:pt x="10245" y="6862"/>
                  </a:lnTo>
                  <a:lnTo>
                    <a:pt x="10172" y="6716"/>
                  </a:lnTo>
                  <a:lnTo>
                    <a:pt x="10172" y="6692"/>
                  </a:lnTo>
                  <a:lnTo>
                    <a:pt x="10342" y="6668"/>
                  </a:lnTo>
                  <a:lnTo>
                    <a:pt x="10488" y="6619"/>
                  </a:lnTo>
                  <a:lnTo>
                    <a:pt x="10634" y="6546"/>
                  </a:lnTo>
                  <a:lnTo>
                    <a:pt x="10780" y="6449"/>
                  </a:lnTo>
                  <a:lnTo>
                    <a:pt x="10877" y="6327"/>
                  </a:lnTo>
                  <a:lnTo>
                    <a:pt x="10999" y="6205"/>
                  </a:lnTo>
                  <a:lnTo>
                    <a:pt x="11096" y="6059"/>
                  </a:lnTo>
                  <a:lnTo>
                    <a:pt x="11169" y="5913"/>
                  </a:lnTo>
                  <a:lnTo>
                    <a:pt x="11291" y="5597"/>
                  </a:lnTo>
                  <a:lnTo>
                    <a:pt x="11364" y="5256"/>
                  </a:lnTo>
                  <a:lnTo>
                    <a:pt x="11388" y="4916"/>
                  </a:lnTo>
                  <a:lnTo>
                    <a:pt x="11388" y="4599"/>
                  </a:lnTo>
                  <a:lnTo>
                    <a:pt x="11315" y="4307"/>
                  </a:lnTo>
                  <a:lnTo>
                    <a:pt x="11218" y="4088"/>
                  </a:lnTo>
                  <a:lnTo>
                    <a:pt x="11096" y="3894"/>
                  </a:lnTo>
                  <a:lnTo>
                    <a:pt x="10926" y="3748"/>
                  </a:lnTo>
                  <a:lnTo>
                    <a:pt x="10731" y="3626"/>
                  </a:lnTo>
                  <a:lnTo>
                    <a:pt x="10512" y="3553"/>
                  </a:lnTo>
                  <a:lnTo>
                    <a:pt x="10269" y="3529"/>
                  </a:lnTo>
                  <a:lnTo>
                    <a:pt x="10026" y="3505"/>
                  </a:lnTo>
                  <a:lnTo>
                    <a:pt x="10196" y="3310"/>
                  </a:lnTo>
                  <a:lnTo>
                    <a:pt x="10269" y="3188"/>
                  </a:lnTo>
                  <a:lnTo>
                    <a:pt x="10342" y="3042"/>
                  </a:lnTo>
                  <a:lnTo>
                    <a:pt x="10391" y="2896"/>
                  </a:lnTo>
                  <a:lnTo>
                    <a:pt x="10415" y="2726"/>
                  </a:lnTo>
                  <a:lnTo>
                    <a:pt x="10439" y="2580"/>
                  </a:lnTo>
                  <a:lnTo>
                    <a:pt x="10439" y="2434"/>
                  </a:lnTo>
                  <a:lnTo>
                    <a:pt x="10415" y="2264"/>
                  </a:lnTo>
                  <a:lnTo>
                    <a:pt x="10366" y="2118"/>
                  </a:lnTo>
                  <a:lnTo>
                    <a:pt x="10269" y="1826"/>
                  </a:lnTo>
                  <a:lnTo>
                    <a:pt x="10123" y="1534"/>
                  </a:lnTo>
                  <a:lnTo>
                    <a:pt x="9928" y="1290"/>
                  </a:lnTo>
                  <a:lnTo>
                    <a:pt x="9807" y="1193"/>
                  </a:lnTo>
                  <a:lnTo>
                    <a:pt x="9685" y="1096"/>
                  </a:lnTo>
                  <a:lnTo>
                    <a:pt x="9563" y="1023"/>
                  </a:lnTo>
                  <a:lnTo>
                    <a:pt x="9442" y="974"/>
                  </a:lnTo>
                  <a:lnTo>
                    <a:pt x="9198" y="901"/>
                  </a:lnTo>
                  <a:lnTo>
                    <a:pt x="8931" y="877"/>
                  </a:lnTo>
                  <a:lnTo>
                    <a:pt x="8663" y="901"/>
                  </a:lnTo>
                  <a:lnTo>
                    <a:pt x="8396" y="974"/>
                  </a:lnTo>
                  <a:lnTo>
                    <a:pt x="8152" y="1071"/>
                  </a:lnTo>
                  <a:lnTo>
                    <a:pt x="7909" y="1217"/>
                  </a:lnTo>
                  <a:lnTo>
                    <a:pt x="7714" y="1388"/>
                  </a:lnTo>
                  <a:lnTo>
                    <a:pt x="7714" y="1120"/>
                  </a:lnTo>
                  <a:lnTo>
                    <a:pt x="7666" y="852"/>
                  </a:lnTo>
                  <a:lnTo>
                    <a:pt x="7617" y="706"/>
                  </a:lnTo>
                  <a:lnTo>
                    <a:pt x="7568" y="560"/>
                  </a:lnTo>
                  <a:lnTo>
                    <a:pt x="7471" y="439"/>
                  </a:lnTo>
                  <a:lnTo>
                    <a:pt x="7374" y="317"/>
                  </a:lnTo>
                  <a:lnTo>
                    <a:pt x="7252" y="220"/>
                  </a:lnTo>
                  <a:lnTo>
                    <a:pt x="7130" y="147"/>
                  </a:lnTo>
                  <a:lnTo>
                    <a:pt x="6984" y="98"/>
                  </a:lnTo>
                  <a:lnTo>
                    <a:pt x="6838" y="49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2160"/>
            <p:cNvSpPr/>
            <p:nvPr/>
          </p:nvSpPr>
          <p:spPr>
            <a:xfrm>
              <a:off x="3933459" y="4131750"/>
              <a:ext cx="409941" cy="516450"/>
            </a:xfrm>
            <a:custGeom>
              <a:avLst/>
              <a:gdLst/>
              <a:ahLst/>
              <a:cxnLst/>
              <a:rect l="0" t="0" r="0" b="0"/>
              <a:pathLst>
                <a:path w="11730" h="20002" extrusionOk="0">
                  <a:moveTo>
                    <a:pt x="6425" y="414"/>
                  </a:moveTo>
                  <a:lnTo>
                    <a:pt x="6571" y="439"/>
                  </a:lnTo>
                  <a:lnTo>
                    <a:pt x="6692" y="487"/>
                  </a:lnTo>
                  <a:lnTo>
                    <a:pt x="6814" y="560"/>
                  </a:lnTo>
                  <a:lnTo>
                    <a:pt x="6936" y="633"/>
                  </a:lnTo>
                  <a:lnTo>
                    <a:pt x="7033" y="731"/>
                  </a:lnTo>
                  <a:lnTo>
                    <a:pt x="7130" y="828"/>
                  </a:lnTo>
                  <a:lnTo>
                    <a:pt x="7179" y="950"/>
                  </a:lnTo>
                  <a:lnTo>
                    <a:pt x="7228" y="1096"/>
                  </a:lnTo>
                  <a:lnTo>
                    <a:pt x="7252" y="1242"/>
                  </a:lnTo>
                  <a:lnTo>
                    <a:pt x="7276" y="1534"/>
                  </a:lnTo>
                  <a:lnTo>
                    <a:pt x="7228" y="1801"/>
                  </a:lnTo>
                  <a:lnTo>
                    <a:pt x="7155" y="2093"/>
                  </a:lnTo>
                  <a:lnTo>
                    <a:pt x="7033" y="2385"/>
                  </a:lnTo>
                  <a:lnTo>
                    <a:pt x="6790" y="2945"/>
                  </a:lnTo>
                  <a:lnTo>
                    <a:pt x="6522" y="3480"/>
                  </a:lnTo>
                  <a:lnTo>
                    <a:pt x="6303" y="3456"/>
                  </a:lnTo>
                  <a:lnTo>
                    <a:pt x="5938" y="3456"/>
                  </a:lnTo>
                  <a:lnTo>
                    <a:pt x="5646" y="2629"/>
                  </a:lnTo>
                  <a:lnTo>
                    <a:pt x="5427" y="2069"/>
                  </a:lnTo>
                  <a:lnTo>
                    <a:pt x="5305" y="1826"/>
                  </a:lnTo>
                  <a:lnTo>
                    <a:pt x="5208" y="1631"/>
                  </a:lnTo>
                  <a:lnTo>
                    <a:pt x="5184" y="1388"/>
                  </a:lnTo>
                  <a:lnTo>
                    <a:pt x="5208" y="1266"/>
                  </a:lnTo>
                  <a:lnTo>
                    <a:pt x="5232" y="1169"/>
                  </a:lnTo>
                  <a:lnTo>
                    <a:pt x="5281" y="1047"/>
                  </a:lnTo>
                  <a:lnTo>
                    <a:pt x="5330" y="925"/>
                  </a:lnTo>
                  <a:lnTo>
                    <a:pt x="5403" y="828"/>
                  </a:lnTo>
                  <a:lnTo>
                    <a:pt x="5500" y="731"/>
                  </a:lnTo>
                  <a:lnTo>
                    <a:pt x="5622" y="633"/>
                  </a:lnTo>
                  <a:lnTo>
                    <a:pt x="5743" y="536"/>
                  </a:lnTo>
                  <a:lnTo>
                    <a:pt x="5865" y="487"/>
                  </a:lnTo>
                  <a:lnTo>
                    <a:pt x="6011" y="439"/>
                  </a:lnTo>
                  <a:lnTo>
                    <a:pt x="6157" y="414"/>
                  </a:lnTo>
                  <a:close/>
                  <a:moveTo>
                    <a:pt x="9052" y="1339"/>
                  </a:moveTo>
                  <a:lnTo>
                    <a:pt x="9198" y="1388"/>
                  </a:lnTo>
                  <a:lnTo>
                    <a:pt x="9344" y="1436"/>
                  </a:lnTo>
                  <a:lnTo>
                    <a:pt x="9490" y="1534"/>
                  </a:lnTo>
                  <a:lnTo>
                    <a:pt x="9588" y="1631"/>
                  </a:lnTo>
                  <a:lnTo>
                    <a:pt x="9709" y="1753"/>
                  </a:lnTo>
                  <a:lnTo>
                    <a:pt x="9782" y="1874"/>
                  </a:lnTo>
                  <a:lnTo>
                    <a:pt x="9855" y="2020"/>
                  </a:lnTo>
                  <a:lnTo>
                    <a:pt x="9904" y="2166"/>
                  </a:lnTo>
                  <a:lnTo>
                    <a:pt x="9928" y="2312"/>
                  </a:lnTo>
                  <a:lnTo>
                    <a:pt x="9928" y="2483"/>
                  </a:lnTo>
                  <a:lnTo>
                    <a:pt x="9928" y="2629"/>
                  </a:lnTo>
                  <a:lnTo>
                    <a:pt x="9904" y="2775"/>
                  </a:lnTo>
                  <a:lnTo>
                    <a:pt x="9831" y="2945"/>
                  </a:lnTo>
                  <a:lnTo>
                    <a:pt x="9758" y="3067"/>
                  </a:lnTo>
                  <a:lnTo>
                    <a:pt x="9661" y="3213"/>
                  </a:lnTo>
                  <a:lnTo>
                    <a:pt x="9442" y="3383"/>
                  </a:lnTo>
                  <a:lnTo>
                    <a:pt x="9198" y="3553"/>
                  </a:lnTo>
                  <a:lnTo>
                    <a:pt x="8931" y="3675"/>
                  </a:lnTo>
                  <a:lnTo>
                    <a:pt x="8615" y="3796"/>
                  </a:lnTo>
                  <a:lnTo>
                    <a:pt x="8323" y="3869"/>
                  </a:lnTo>
                  <a:lnTo>
                    <a:pt x="8006" y="3967"/>
                  </a:lnTo>
                  <a:lnTo>
                    <a:pt x="7447" y="4088"/>
                  </a:lnTo>
                  <a:lnTo>
                    <a:pt x="7349" y="3942"/>
                  </a:lnTo>
                  <a:lnTo>
                    <a:pt x="7228" y="3821"/>
                  </a:lnTo>
                  <a:lnTo>
                    <a:pt x="7106" y="3724"/>
                  </a:lnTo>
                  <a:lnTo>
                    <a:pt x="6960" y="3626"/>
                  </a:lnTo>
                  <a:lnTo>
                    <a:pt x="7228" y="3091"/>
                  </a:lnTo>
                  <a:lnTo>
                    <a:pt x="7447" y="2531"/>
                  </a:lnTo>
                  <a:lnTo>
                    <a:pt x="7568" y="2288"/>
                  </a:lnTo>
                  <a:lnTo>
                    <a:pt x="7690" y="2069"/>
                  </a:lnTo>
                  <a:lnTo>
                    <a:pt x="7836" y="1874"/>
                  </a:lnTo>
                  <a:lnTo>
                    <a:pt x="7982" y="1704"/>
                  </a:lnTo>
                  <a:lnTo>
                    <a:pt x="8177" y="1558"/>
                  </a:lnTo>
                  <a:lnTo>
                    <a:pt x="8371" y="1436"/>
                  </a:lnTo>
                  <a:lnTo>
                    <a:pt x="8590" y="1363"/>
                  </a:lnTo>
                  <a:lnTo>
                    <a:pt x="8858" y="1339"/>
                  </a:lnTo>
                  <a:close/>
                  <a:moveTo>
                    <a:pt x="3991" y="1242"/>
                  </a:moveTo>
                  <a:lnTo>
                    <a:pt x="4162" y="1266"/>
                  </a:lnTo>
                  <a:lnTo>
                    <a:pt x="4308" y="1315"/>
                  </a:lnTo>
                  <a:lnTo>
                    <a:pt x="4454" y="1412"/>
                  </a:lnTo>
                  <a:lnTo>
                    <a:pt x="4575" y="1534"/>
                  </a:lnTo>
                  <a:lnTo>
                    <a:pt x="4697" y="1704"/>
                  </a:lnTo>
                  <a:lnTo>
                    <a:pt x="4819" y="1874"/>
                  </a:lnTo>
                  <a:lnTo>
                    <a:pt x="4916" y="2312"/>
                  </a:lnTo>
                  <a:lnTo>
                    <a:pt x="5086" y="2775"/>
                  </a:lnTo>
                  <a:lnTo>
                    <a:pt x="5184" y="2994"/>
                  </a:lnTo>
                  <a:lnTo>
                    <a:pt x="5305" y="3213"/>
                  </a:lnTo>
                  <a:lnTo>
                    <a:pt x="5427" y="3407"/>
                  </a:lnTo>
                  <a:lnTo>
                    <a:pt x="5573" y="3578"/>
                  </a:lnTo>
                  <a:lnTo>
                    <a:pt x="5476" y="3626"/>
                  </a:lnTo>
                  <a:lnTo>
                    <a:pt x="5305" y="3724"/>
                  </a:lnTo>
                  <a:lnTo>
                    <a:pt x="5135" y="3845"/>
                  </a:lnTo>
                  <a:lnTo>
                    <a:pt x="5013" y="4015"/>
                  </a:lnTo>
                  <a:lnTo>
                    <a:pt x="4892" y="4186"/>
                  </a:lnTo>
                  <a:lnTo>
                    <a:pt x="4794" y="4113"/>
                  </a:lnTo>
                  <a:lnTo>
                    <a:pt x="4697" y="4040"/>
                  </a:lnTo>
                  <a:lnTo>
                    <a:pt x="4478" y="3894"/>
                  </a:lnTo>
                  <a:lnTo>
                    <a:pt x="4016" y="3699"/>
                  </a:lnTo>
                  <a:lnTo>
                    <a:pt x="3578" y="3432"/>
                  </a:lnTo>
                  <a:lnTo>
                    <a:pt x="3213" y="3213"/>
                  </a:lnTo>
                  <a:lnTo>
                    <a:pt x="3115" y="3164"/>
                  </a:lnTo>
                  <a:lnTo>
                    <a:pt x="3018" y="3091"/>
                  </a:lnTo>
                  <a:lnTo>
                    <a:pt x="2969" y="2994"/>
                  </a:lnTo>
                  <a:lnTo>
                    <a:pt x="2921" y="2896"/>
                  </a:lnTo>
                  <a:lnTo>
                    <a:pt x="2921" y="2799"/>
                  </a:lnTo>
                  <a:lnTo>
                    <a:pt x="2921" y="2677"/>
                  </a:lnTo>
                  <a:lnTo>
                    <a:pt x="2969" y="2434"/>
                  </a:lnTo>
                  <a:lnTo>
                    <a:pt x="3067" y="2118"/>
                  </a:lnTo>
                  <a:lnTo>
                    <a:pt x="3213" y="1826"/>
                  </a:lnTo>
                  <a:lnTo>
                    <a:pt x="3310" y="1680"/>
                  </a:lnTo>
                  <a:lnTo>
                    <a:pt x="3432" y="1558"/>
                  </a:lnTo>
                  <a:lnTo>
                    <a:pt x="3529" y="1436"/>
                  </a:lnTo>
                  <a:lnTo>
                    <a:pt x="3675" y="1339"/>
                  </a:lnTo>
                  <a:lnTo>
                    <a:pt x="3845" y="1266"/>
                  </a:lnTo>
                  <a:lnTo>
                    <a:pt x="3991" y="1242"/>
                  </a:lnTo>
                  <a:close/>
                  <a:moveTo>
                    <a:pt x="6157" y="3967"/>
                  </a:moveTo>
                  <a:lnTo>
                    <a:pt x="6181" y="4015"/>
                  </a:lnTo>
                  <a:lnTo>
                    <a:pt x="6084" y="4088"/>
                  </a:lnTo>
                  <a:lnTo>
                    <a:pt x="5962" y="4161"/>
                  </a:lnTo>
                  <a:lnTo>
                    <a:pt x="5768" y="4380"/>
                  </a:lnTo>
                  <a:lnTo>
                    <a:pt x="5597" y="4624"/>
                  </a:lnTo>
                  <a:lnTo>
                    <a:pt x="5451" y="4843"/>
                  </a:lnTo>
                  <a:lnTo>
                    <a:pt x="5305" y="5110"/>
                  </a:lnTo>
                  <a:lnTo>
                    <a:pt x="5281" y="4989"/>
                  </a:lnTo>
                  <a:lnTo>
                    <a:pt x="5281" y="4867"/>
                  </a:lnTo>
                  <a:lnTo>
                    <a:pt x="5281" y="4745"/>
                  </a:lnTo>
                  <a:lnTo>
                    <a:pt x="5330" y="4624"/>
                  </a:lnTo>
                  <a:lnTo>
                    <a:pt x="5378" y="4526"/>
                  </a:lnTo>
                  <a:lnTo>
                    <a:pt x="5524" y="4307"/>
                  </a:lnTo>
                  <a:lnTo>
                    <a:pt x="5695" y="4137"/>
                  </a:lnTo>
                  <a:lnTo>
                    <a:pt x="5816" y="4064"/>
                  </a:lnTo>
                  <a:lnTo>
                    <a:pt x="5914" y="4015"/>
                  </a:lnTo>
                  <a:lnTo>
                    <a:pt x="6035" y="3991"/>
                  </a:lnTo>
                  <a:lnTo>
                    <a:pt x="6157" y="3967"/>
                  </a:lnTo>
                  <a:close/>
                  <a:moveTo>
                    <a:pt x="6425" y="4064"/>
                  </a:moveTo>
                  <a:lnTo>
                    <a:pt x="6595" y="4113"/>
                  </a:lnTo>
                  <a:lnTo>
                    <a:pt x="6741" y="4186"/>
                  </a:lnTo>
                  <a:lnTo>
                    <a:pt x="6571" y="4307"/>
                  </a:lnTo>
                  <a:lnTo>
                    <a:pt x="6400" y="4453"/>
                  </a:lnTo>
                  <a:lnTo>
                    <a:pt x="6254" y="4624"/>
                  </a:lnTo>
                  <a:lnTo>
                    <a:pt x="6108" y="4794"/>
                  </a:lnTo>
                  <a:lnTo>
                    <a:pt x="5987" y="4964"/>
                  </a:lnTo>
                  <a:lnTo>
                    <a:pt x="5841" y="5208"/>
                  </a:lnTo>
                  <a:lnTo>
                    <a:pt x="5743" y="5427"/>
                  </a:lnTo>
                  <a:lnTo>
                    <a:pt x="5695" y="5548"/>
                  </a:lnTo>
                  <a:lnTo>
                    <a:pt x="5670" y="5670"/>
                  </a:lnTo>
                  <a:lnTo>
                    <a:pt x="5573" y="5597"/>
                  </a:lnTo>
                  <a:lnTo>
                    <a:pt x="5500" y="5500"/>
                  </a:lnTo>
                  <a:lnTo>
                    <a:pt x="5549" y="5281"/>
                  </a:lnTo>
                  <a:lnTo>
                    <a:pt x="5646" y="5062"/>
                  </a:lnTo>
                  <a:lnTo>
                    <a:pt x="5768" y="4867"/>
                  </a:lnTo>
                  <a:lnTo>
                    <a:pt x="5914" y="4672"/>
                  </a:lnTo>
                  <a:lnTo>
                    <a:pt x="6157" y="4405"/>
                  </a:lnTo>
                  <a:lnTo>
                    <a:pt x="6303" y="4210"/>
                  </a:lnTo>
                  <a:lnTo>
                    <a:pt x="6425" y="4064"/>
                  </a:lnTo>
                  <a:close/>
                  <a:moveTo>
                    <a:pt x="7009" y="4551"/>
                  </a:moveTo>
                  <a:lnTo>
                    <a:pt x="7033" y="4721"/>
                  </a:lnTo>
                  <a:lnTo>
                    <a:pt x="7009" y="4891"/>
                  </a:lnTo>
                  <a:lnTo>
                    <a:pt x="6960" y="5062"/>
                  </a:lnTo>
                  <a:lnTo>
                    <a:pt x="6887" y="5232"/>
                  </a:lnTo>
                  <a:lnTo>
                    <a:pt x="6790" y="5378"/>
                  </a:lnTo>
                  <a:lnTo>
                    <a:pt x="6644" y="5524"/>
                  </a:lnTo>
                  <a:lnTo>
                    <a:pt x="6498" y="5646"/>
                  </a:lnTo>
                  <a:lnTo>
                    <a:pt x="6327" y="5743"/>
                  </a:lnTo>
                  <a:lnTo>
                    <a:pt x="6376" y="5597"/>
                  </a:lnTo>
                  <a:lnTo>
                    <a:pt x="6692" y="4989"/>
                  </a:lnTo>
                  <a:lnTo>
                    <a:pt x="7009" y="4551"/>
                  </a:lnTo>
                  <a:close/>
                  <a:moveTo>
                    <a:pt x="6814" y="4234"/>
                  </a:moveTo>
                  <a:lnTo>
                    <a:pt x="6911" y="4332"/>
                  </a:lnTo>
                  <a:lnTo>
                    <a:pt x="6790" y="4453"/>
                  </a:lnTo>
                  <a:lnTo>
                    <a:pt x="6692" y="4575"/>
                  </a:lnTo>
                  <a:lnTo>
                    <a:pt x="6571" y="4745"/>
                  </a:lnTo>
                  <a:lnTo>
                    <a:pt x="6376" y="5086"/>
                  </a:lnTo>
                  <a:lnTo>
                    <a:pt x="6206" y="5427"/>
                  </a:lnTo>
                  <a:lnTo>
                    <a:pt x="6108" y="5597"/>
                  </a:lnTo>
                  <a:lnTo>
                    <a:pt x="6011" y="5792"/>
                  </a:lnTo>
                  <a:lnTo>
                    <a:pt x="5865" y="5767"/>
                  </a:lnTo>
                  <a:lnTo>
                    <a:pt x="5962" y="5597"/>
                  </a:lnTo>
                  <a:lnTo>
                    <a:pt x="6035" y="5427"/>
                  </a:lnTo>
                  <a:lnTo>
                    <a:pt x="6108" y="5256"/>
                  </a:lnTo>
                  <a:lnTo>
                    <a:pt x="6181" y="5086"/>
                  </a:lnTo>
                  <a:lnTo>
                    <a:pt x="6303" y="4843"/>
                  </a:lnTo>
                  <a:lnTo>
                    <a:pt x="6473" y="4624"/>
                  </a:lnTo>
                  <a:lnTo>
                    <a:pt x="6619" y="4429"/>
                  </a:lnTo>
                  <a:lnTo>
                    <a:pt x="6814" y="4234"/>
                  </a:lnTo>
                  <a:close/>
                  <a:moveTo>
                    <a:pt x="2848" y="3821"/>
                  </a:moveTo>
                  <a:lnTo>
                    <a:pt x="3067" y="3845"/>
                  </a:lnTo>
                  <a:lnTo>
                    <a:pt x="3310" y="3894"/>
                  </a:lnTo>
                  <a:lnTo>
                    <a:pt x="3456" y="3942"/>
                  </a:lnTo>
                  <a:lnTo>
                    <a:pt x="3626" y="4040"/>
                  </a:lnTo>
                  <a:lnTo>
                    <a:pt x="4016" y="4234"/>
                  </a:lnTo>
                  <a:lnTo>
                    <a:pt x="4210" y="4332"/>
                  </a:lnTo>
                  <a:lnTo>
                    <a:pt x="4405" y="4405"/>
                  </a:lnTo>
                  <a:lnTo>
                    <a:pt x="4575" y="4453"/>
                  </a:lnTo>
                  <a:lnTo>
                    <a:pt x="4770" y="4478"/>
                  </a:lnTo>
                  <a:lnTo>
                    <a:pt x="4697" y="4745"/>
                  </a:lnTo>
                  <a:lnTo>
                    <a:pt x="4697" y="4891"/>
                  </a:lnTo>
                  <a:lnTo>
                    <a:pt x="4697" y="5062"/>
                  </a:lnTo>
                  <a:lnTo>
                    <a:pt x="4527" y="5086"/>
                  </a:lnTo>
                  <a:lnTo>
                    <a:pt x="4356" y="5135"/>
                  </a:lnTo>
                  <a:lnTo>
                    <a:pt x="4186" y="5183"/>
                  </a:lnTo>
                  <a:lnTo>
                    <a:pt x="4040" y="5281"/>
                  </a:lnTo>
                  <a:lnTo>
                    <a:pt x="3724" y="5451"/>
                  </a:lnTo>
                  <a:lnTo>
                    <a:pt x="3432" y="5646"/>
                  </a:lnTo>
                  <a:lnTo>
                    <a:pt x="2896" y="5986"/>
                  </a:lnTo>
                  <a:lnTo>
                    <a:pt x="2604" y="6011"/>
                  </a:lnTo>
                  <a:lnTo>
                    <a:pt x="2312" y="6035"/>
                  </a:lnTo>
                  <a:lnTo>
                    <a:pt x="2191" y="6035"/>
                  </a:lnTo>
                  <a:lnTo>
                    <a:pt x="2069" y="5986"/>
                  </a:lnTo>
                  <a:lnTo>
                    <a:pt x="1947" y="5889"/>
                  </a:lnTo>
                  <a:lnTo>
                    <a:pt x="1826" y="5767"/>
                  </a:lnTo>
                  <a:lnTo>
                    <a:pt x="1753" y="5621"/>
                  </a:lnTo>
                  <a:lnTo>
                    <a:pt x="1680" y="5451"/>
                  </a:lnTo>
                  <a:lnTo>
                    <a:pt x="1655" y="5305"/>
                  </a:lnTo>
                  <a:lnTo>
                    <a:pt x="1631" y="5135"/>
                  </a:lnTo>
                  <a:lnTo>
                    <a:pt x="1631" y="4964"/>
                  </a:lnTo>
                  <a:lnTo>
                    <a:pt x="1655" y="4794"/>
                  </a:lnTo>
                  <a:lnTo>
                    <a:pt x="1704" y="4624"/>
                  </a:lnTo>
                  <a:lnTo>
                    <a:pt x="1753" y="4478"/>
                  </a:lnTo>
                  <a:lnTo>
                    <a:pt x="1874" y="4259"/>
                  </a:lnTo>
                  <a:lnTo>
                    <a:pt x="2020" y="4113"/>
                  </a:lnTo>
                  <a:lnTo>
                    <a:pt x="2215" y="3991"/>
                  </a:lnTo>
                  <a:lnTo>
                    <a:pt x="2410" y="3894"/>
                  </a:lnTo>
                  <a:lnTo>
                    <a:pt x="2629" y="3845"/>
                  </a:lnTo>
                  <a:lnTo>
                    <a:pt x="2848" y="3821"/>
                  </a:lnTo>
                  <a:close/>
                  <a:moveTo>
                    <a:pt x="10220" y="3869"/>
                  </a:moveTo>
                  <a:lnTo>
                    <a:pt x="10488" y="3918"/>
                  </a:lnTo>
                  <a:lnTo>
                    <a:pt x="10658" y="3991"/>
                  </a:lnTo>
                  <a:lnTo>
                    <a:pt x="10756" y="4088"/>
                  </a:lnTo>
                  <a:lnTo>
                    <a:pt x="10853" y="4234"/>
                  </a:lnTo>
                  <a:lnTo>
                    <a:pt x="10902" y="4380"/>
                  </a:lnTo>
                  <a:lnTo>
                    <a:pt x="10950" y="4551"/>
                  </a:lnTo>
                  <a:lnTo>
                    <a:pt x="10975" y="4697"/>
                  </a:lnTo>
                  <a:lnTo>
                    <a:pt x="10975" y="5013"/>
                  </a:lnTo>
                  <a:lnTo>
                    <a:pt x="10950" y="5183"/>
                  </a:lnTo>
                  <a:lnTo>
                    <a:pt x="10902" y="5354"/>
                  </a:lnTo>
                  <a:lnTo>
                    <a:pt x="10853" y="5548"/>
                  </a:lnTo>
                  <a:lnTo>
                    <a:pt x="10780" y="5694"/>
                  </a:lnTo>
                  <a:lnTo>
                    <a:pt x="10683" y="5865"/>
                  </a:lnTo>
                  <a:lnTo>
                    <a:pt x="10561" y="6011"/>
                  </a:lnTo>
                  <a:lnTo>
                    <a:pt x="10439" y="6108"/>
                  </a:lnTo>
                  <a:lnTo>
                    <a:pt x="10293" y="6205"/>
                  </a:lnTo>
                  <a:lnTo>
                    <a:pt x="10123" y="6230"/>
                  </a:lnTo>
                  <a:lnTo>
                    <a:pt x="9953" y="6254"/>
                  </a:lnTo>
                  <a:lnTo>
                    <a:pt x="9782" y="6230"/>
                  </a:lnTo>
                  <a:lnTo>
                    <a:pt x="9612" y="6181"/>
                  </a:lnTo>
                  <a:lnTo>
                    <a:pt x="9344" y="6035"/>
                  </a:lnTo>
                  <a:lnTo>
                    <a:pt x="9052" y="5889"/>
                  </a:lnTo>
                  <a:lnTo>
                    <a:pt x="8833" y="5792"/>
                  </a:lnTo>
                  <a:lnTo>
                    <a:pt x="8590" y="5646"/>
                  </a:lnTo>
                  <a:lnTo>
                    <a:pt x="8347" y="5475"/>
                  </a:lnTo>
                  <a:lnTo>
                    <a:pt x="8104" y="5305"/>
                  </a:lnTo>
                  <a:lnTo>
                    <a:pt x="7860" y="5183"/>
                  </a:lnTo>
                  <a:lnTo>
                    <a:pt x="7714" y="5135"/>
                  </a:lnTo>
                  <a:lnTo>
                    <a:pt x="7593" y="5110"/>
                  </a:lnTo>
                  <a:lnTo>
                    <a:pt x="7617" y="5062"/>
                  </a:lnTo>
                  <a:lnTo>
                    <a:pt x="7641" y="4867"/>
                  </a:lnTo>
                  <a:lnTo>
                    <a:pt x="7641" y="4672"/>
                  </a:lnTo>
                  <a:lnTo>
                    <a:pt x="7812" y="4502"/>
                  </a:lnTo>
                  <a:lnTo>
                    <a:pt x="8225" y="4405"/>
                  </a:lnTo>
                  <a:lnTo>
                    <a:pt x="8639" y="4283"/>
                  </a:lnTo>
                  <a:lnTo>
                    <a:pt x="9052" y="4137"/>
                  </a:lnTo>
                  <a:lnTo>
                    <a:pt x="9417" y="3967"/>
                  </a:lnTo>
                  <a:lnTo>
                    <a:pt x="9685" y="3894"/>
                  </a:lnTo>
                  <a:lnTo>
                    <a:pt x="9953" y="3869"/>
                  </a:lnTo>
                  <a:close/>
                  <a:moveTo>
                    <a:pt x="7349" y="5646"/>
                  </a:moveTo>
                  <a:lnTo>
                    <a:pt x="7617" y="5767"/>
                  </a:lnTo>
                  <a:lnTo>
                    <a:pt x="7885" y="5913"/>
                  </a:lnTo>
                  <a:lnTo>
                    <a:pt x="8152" y="6059"/>
                  </a:lnTo>
                  <a:lnTo>
                    <a:pt x="8444" y="6205"/>
                  </a:lnTo>
                  <a:lnTo>
                    <a:pt x="8542" y="6278"/>
                  </a:lnTo>
                  <a:lnTo>
                    <a:pt x="8882" y="6424"/>
                  </a:lnTo>
                  <a:lnTo>
                    <a:pt x="9198" y="6546"/>
                  </a:lnTo>
                  <a:lnTo>
                    <a:pt x="9369" y="6643"/>
                  </a:lnTo>
                  <a:lnTo>
                    <a:pt x="9515" y="6741"/>
                  </a:lnTo>
                  <a:lnTo>
                    <a:pt x="9612" y="6838"/>
                  </a:lnTo>
                  <a:lnTo>
                    <a:pt x="9709" y="6984"/>
                  </a:lnTo>
                  <a:lnTo>
                    <a:pt x="9782" y="7106"/>
                  </a:lnTo>
                  <a:lnTo>
                    <a:pt x="9855" y="7252"/>
                  </a:lnTo>
                  <a:lnTo>
                    <a:pt x="9880" y="7398"/>
                  </a:lnTo>
                  <a:lnTo>
                    <a:pt x="9880" y="7568"/>
                  </a:lnTo>
                  <a:lnTo>
                    <a:pt x="9855" y="7738"/>
                  </a:lnTo>
                  <a:lnTo>
                    <a:pt x="9807" y="7860"/>
                  </a:lnTo>
                  <a:lnTo>
                    <a:pt x="9734" y="7957"/>
                  </a:lnTo>
                  <a:lnTo>
                    <a:pt x="9636" y="8055"/>
                  </a:lnTo>
                  <a:lnTo>
                    <a:pt x="9539" y="8152"/>
                  </a:lnTo>
                  <a:lnTo>
                    <a:pt x="9296" y="8274"/>
                  </a:lnTo>
                  <a:lnTo>
                    <a:pt x="9052" y="8347"/>
                  </a:lnTo>
                  <a:lnTo>
                    <a:pt x="8931" y="8371"/>
                  </a:lnTo>
                  <a:lnTo>
                    <a:pt x="8809" y="8395"/>
                  </a:lnTo>
                  <a:lnTo>
                    <a:pt x="8688" y="8371"/>
                  </a:lnTo>
                  <a:lnTo>
                    <a:pt x="8590" y="8371"/>
                  </a:lnTo>
                  <a:lnTo>
                    <a:pt x="8396" y="8298"/>
                  </a:lnTo>
                  <a:lnTo>
                    <a:pt x="8201" y="8176"/>
                  </a:lnTo>
                  <a:lnTo>
                    <a:pt x="8055" y="8006"/>
                  </a:lnTo>
                  <a:lnTo>
                    <a:pt x="7909" y="7836"/>
                  </a:lnTo>
                  <a:lnTo>
                    <a:pt x="7787" y="7641"/>
                  </a:lnTo>
                  <a:lnTo>
                    <a:pt x="7666" y="7446"/>
                  </a:lnTo>
                  <a:lnTo>
                    <a:pt x="7568" y="7227"/>
                  </a:lnTo>
                  <a:lnTo>
                    <a:pt x="7495" y="6984"/>
                  </a:lnTo>
                  <a:lnTo>
                    <a:pt x="7349" y="6546"/>
                  </a:lnTo>
                  <a:lnTo>
                    <a:pt x="7276" y="6205"/>
                  </a:lnTo>
                  <a:lnTo>
                    <a:pt x="7228" y="6035"/>
                  </a:lnTo>
                  <a:lnTo>
                    <a:pt x="7155" y="5889"/>
                  </a:lnTo>
                  <a:lnTo>
                    <a:pt x="7349" y="5646"/>
                  </a:lnTo>
                  <a:close/>
                  <a:moveTo>
                    <a:pt x="4721" y="5256"/>
                  </a:moveTo>
                  <a:lnTo>
                    <a:pt x="4819" y="5475"/>
                  </a:lnTo>
                  <a:lnTo>
                    <a:pt x="4916" y="5719"/>
                  </a:lnTo>
                  <a:lnTo>
                    <a:pt x="5062" y="5913"/>
                  </a:lnTo>
                  <a:lnTo>
                    <a:pt x="5257" y="6084"/>
                  </a:lnTo>
                  <a:lnTo>
                    <a:pt x="5184" y="6351"/>
                  </a:lnTo>
                  <a:lnTo>
                    <a:pt x="5159" y="6668"/>
                  </a:lnTo>
                  <a:lnTo>
                    <a:pt x="5135" y="6935"/>
                  </a:lnTo>
                  <a:lnTo>
                    <a:pt x="5013" y="7325"/>
                  </a:lnTo>
                  <a:lnTo>
                    <a:pt x="4916" y="7690"/>
                  </a:lnTo>
                  <a:lnTo>
                    <a:pt x="4867" y="7787"/>
                  </a:lnTo>
                  <a:lnTo>
                    <a:pt x="4721" y="8030"/>
                  </a:lnTo>
                  <a:lnTo>
                    <a:pt x="4527" y="8225"/>
                  </a:lnTo>
                  <a:lnTo>
                    <a:pt x="4308" y="8395"/>
                  </a:lnTo>
                  <a:lnTo>
                    <a:pt x="4064" y="8493"/>
                  </a:lnTo>
                  <a:lnTo>
                    <a:pt x="3943" y="8541"/>
                  </a:lnTo>
                  <a:lnTo>
                    <a:pt x="3797" y="8566"/>
                  </a:lnTo>
                  <a:lnTo>
                    <a:pt x="3553" y="8566"/>
                  </a:lnTo>
                  <a:lnTo>
                    <a:pt x="3407" y="8541"/>
                  </a:lnTo>
                  <a:lnTo>
                    <a:pt x="3286" y="8493"/>
                  </a:lnTo>
                  <a:lnTo>
                    <a:pt x="3164" y="8420"/>
                  </a:lnTo>
                  <a:lnTo>
                    <a:pt x="3067" y="8322"/>
                  </a:lnTo>
                  <a:lnTo>
                    <a:pt x="2969" y="8225"/>
                  </a:lnTo>
                  <a:lnTo>
                    <a:pt x="2872" y="8128"/>
                  </a:lnTo>
                  <a:lnTo>
                    <a:pt x="2750" y="7884"/>
                  </a:lnTo>
                  <a:lnTo>
                    <a:pt x="2677" y="7641"/>
                  </a:lnTo>
                  <a:lnTo>
                    <a:pt x="2677" y="7398"/>
                  </a:lnTo>
                  <a:lnTo>
                    <a:pt x="2702" y="7154"/>
                  </a:lnTo>
                  <a:lnTo>
                    <a:pt x="2775" y="6911"/>
                  </a:lnTo>
                  <a:lnTo>
                    <a:pt x="2896" y="6692"/>
                  </a:lnTo>
                  <a:lnTo>
                    <a:pt x="3091" y="6497"/>
                  </a:lnTo>
                  <a:lnTo>
                    <a:pt x="3261" y="6327"/>
                  </a:lnTo>
                  <a:lnTo>
                    <a:pt x="3480" y="6157"/>
                  </a:lnTo>
                  <a:lnTo>
                    <a:pt x="3894" y="5865"/>
                  </a:lnTo>
                  <a:lnTo>
                    <a:pt x="4332" y="5573"/>
                  </a:lnTo>
                  <a:lnTo>
                    <a:pt x="4721" y="5256"/>
                  </a:lnTo>
                  <a:close/>
                  <a:moveTo>
                    <a:pt x="6619" y="6278"/>
                  </a:moveTo>
                  <a:lnTo>
                    <a:pt x="6741" y="6522"/>
                  </a:lnTo>
                  <a:lnTo>
                    <a:pt x="6838" y="6789"/>
                  </a:lnTo>
                  <a:lnTo>
                    <a:pt x="6984" y="7252"/>
                  </a:lnTo>
                  <a:lnTo>
                    <a:pt x="7130" y="7690"/>
                  </a:lnTo>
                  <a:lnTo>
                    <a:pt x="7325" y="8201"/>
                  </a:lnTo>
                  <a:lnTo>
                    <a:pt x="7398" y="8444"/>
                  </a:lnTo>
                  <a:lnTo>
                    <a:pt x="7422" y="8712"/>
                  </a:lnTo>
                  <a:lnTo>
                    <a:pt x="7422" y="8906"/>
                  </a:lnTo>
                  <a:lnTo>
                    <a:pt x="7349" y="9052"/>
                  </a:lnTo>
                  <a:lnTo>
                    <a:pt x="7276" y="9174"/>
                  </a:lnTo>
                  <a:lnTo>
                    <a:pt x="7155" y="9296"/>
                  </a:lnTo>
                  <a:lnTo>
                    <a:pt x="7009" y="9369"/>
                  </a:lnTo>
                  <a:lnTo>
                    <a:pt x="6863" y="9417"/>
                  </a:lnTo>
                  <a:lnTo>
                    <a:pt x="6692" y="9442"/>
                  </a:lnTo>
                  <a:lnTo>
                    <a:pt x="6522" y="9442"/>
                  </a:lnTo>
                  <a:lnTo>
                    <a:pt x="6279" y="9417"/>
                  </a:lnTo>
                  <a:lnTo>
                    <a:pt x="6060" y="9369"/>
                  </a:lnTo>
                  <a:lnTo>
                    <a:pt x="5841" y="9296"/>
                  </a:lnTo>
                  <a:lnTo>
                    <a:pt x="5622" y="9174"/>
                  </a:lnTo>
                  <a:lnTo>
                    <a:pt x="5500" y="9077"/>
                  </a:lnTo>
                  <a:lnTo>
                    <a:pt x="5378" y="8979"/>
                  </a:lnTo>
                  <a:lnTo>
                    <a:pt x="5305" y="8858"/>
                  </a:lnTo>
                  <a:lnTo>
                    <a:pt x="5257" y="8736"/>
                  </a:lnTo>
                  <a:lnTo>
                    <a:pt x="5232" y="8590"/>
                  </a:lnTo>
                  <a:lnTo>
                    <a:pt x="5232" y="8444"/>
                  </a:lnTo>
                  <a:lnTo>
                    <a:pt x="5257" y="8128"/>
                  </a:lnTo>
                  <a:lnTo>
                    <a:pt x="5354" y="7957"/>
                  </a:lnTo>
                  <a:lnTo>
                    <a:pt x="5451" y="7763"/>
                  </a:lnTo>
                  <a:lnTo>
                    <a:pt x="5500" y="7568"/>
                  </a:lnTo>
                  <a:lnTo>
                    <a:pt x="5549" y="7398"/>
                  </a:lnTo>
                  <a:lnTo>
                    <a:pt x="5622" y="7008"/>
                  </a:lnTo>
                  <a:lnTo>
                    <a:pt x="5695" y="6741"/>
                  </a:lnTo>
                  <a:lnTo>
                    <a:pt x="5841" y="6376"/>
                  </a:lnTo>
                  <a:lnTo>
                    <a:pt x="6011" y="6400"/>
                  </a:lnTo>
                  <a:lnTo>
                    <a:pt x="6181" y="6400"/>
                  </a:lnTo>
                  <a:lnTo>
                    <a:pt x="6400" y="6351"/>
                  </a:lnTo>
                  <a:lnTo>
                    <a:pt x="6619" y="6278"/>
                  </a:lnTo>
                  <a:close/>
                  <a:moveTo>
                    <a:pt x="11194" y="9734"/>
                  </a:moveTo>
                  <a:lnTo>
                    <a:pt x="11194" y="9782"/>
                  </a:lnTo>
                  <a:lnTo>
                    <a:pt x="10999" y="10512"/>
                  </a:lnTo>
                  <a:lnTo>
                    <a:pt x="10756" y="11461"/>
                  </a:lnTo>
                  <a:lnTo>
                    <a:pt x="10634" y="11923"/>
                  </a:lnTo>
                  <a:lnTo>
                    <a:pt x="10488" y="12361"/>
                  </a:lnTo>
                  <a:lnTo>
                    <a:pt x="10366" y="12653"/>
                  </a:lnTo>
                  <a:lnTo>
                    <a:pt x="10220" y="12897"/>
                  </a:lnTo>
                  <a:lnTo>
                    <a:pt x="10050" y="13116"/>
                  </a:lnTo>
                  <a:lnTo>
                    <a:pt x="9831" y="13335"/>
                  </a:lnTo>
                  <a:lnTo>
                    <a:pt x="9612" y="13529"/>
                  </a:lnTo>
                  <a:lnTo>
                    <a:pt x="9369" y="13675"/>
                  </a:lnTo>
                  <a:lnTo>
                    <a:pt x="9101" y="13821"/>
                  </a:lnTo>
                  <a:lnTo>
                    <a:pt x="8833" y="13943"/>
                  </a:lnTo>
                  <a:lnTo>
                    <a:pt x="8615" y="14016"/>
                  </a:lnTo>
                  <a:lnTo>
                    <a:pt x="8371" y="14040"/>
                  </a:lnTo>
                  <a:lnTo>
                    <a:pt x="8128" y="14040"/>
                  </a:lnTo>
                  <a:lnTo>
                    <a:pt x="7885" y="14016"/>
                  </a:lnTo>
                  <a:lnTo>
                    <a:pt x="7812" y="13992"/>
                  </a:lnTo>
                  <a:lnTo>
                    <a:pt x="8055" y="13846"/>
                  </a:lnTo>
                  <a:lnTo>
                    <a:pt x="8298" y="13675"/>
                  </a:lnTo>
                  <a:lnTo>
                    <a:pt x="8688" y="13359"/>
                  </a:lnTo>
                  <a:lnTo>
                    <a:pt x="8906" y="13140"/>
                  </a:lnTo>
                  <a:lnTo>
                    <a:pt x="9150" y="12897"/>
                  </a:lnTo>
                  <a:lnTo>
                    <a:pt x="9393" y="12629"/>
                  </a:lnTo>
                  <a:lnTo>
                    <a:pt x="9612" y="12313"/>
                  </a:lnTo>
                  <a:lnTo>
                    <a:pt x="9807" y="12021"/>
                  </a:lnTo>
                  <a:lnTo>
                    <a:pt x="9953" y="11680"/>
                  </a:lnTo>
                  <a:lnTo>
                    <a:pt x="10074" y="11364"/>
                  </a:lnTo>
                  <a:lnTo>
                    <a:pt x="10099" y="11194"/>
                  </a:lnTo>
                  <a:lnTo>
                    <a:pt x="10099" y="11048"/>
                  </a:lnTo>
                  <a:lnTo>
                    <a:pt x="10099" y="10975"/>
                  </a:lnTo>
                  <a:lnTo>
                    <a:pt x="10050" y="10902"/>
                  </a:lnTo>
                  <a:lnTo>
                    <a:pt x="10001" y="10853"/>
                  </a:lnTo>
                  <a:lnTo>
                    <a:pt x="9953" y="10829"/>
                  </a:lnTo>
                  <a:lnTo>
                    <a:pt x="9880" y="10829"/>
                  </a:lnTo>
                  <a:lnTo>
                    <a:pt x="9807" y="10853"/>
                  </a:lnTo>
                  <a:lnTo>
                    <a:pt x="9734" y="10877"/>
                  </a:lnTo>
                  <a:lnTo>
                    <a:pt x="9685" y="10926"/>
                  </a:lnTo>
                  <a:lnTo>
                    <a:pt x="9539" y="11169"/>
                  </a:lnTo>
                  <a:lnTo>
                    <a:pt x="9417" y="11413"/>
                  </a:lnTo>
                  <a:lnTo>
                    <a:pt x="9296" y="11680"/>
                  </a:lnTo>
                  <a:lnTo>
                    <a:pt x="9174" y="11923"/>
                  </a:lnTo>
                  <a:lnTo>
                    <a:pt x="9004" y="12167"/>
                  </a:lnTo>
                  <a:lnTo>
                    <a:pt x="8809" y="12410"/>
                  </a:lnTo>
                  <a:lnTo>
                    <a:pt x="8615" y="12653"/>
                  </a:lnTo>
                  <a:lnTo>
                    <a:pt x="8396" y="12872"/>
                  </a:lnTo>
                  <a:lnTo>
                    <a:pt x="8152" y="13067"/>
                  </a:lnTo>
                  <a:lnTo>
                    <a:pt x="7909" y="13262"/>
                  </a:lnTo>
                  <a:lnTo>
                    <a:pt x="7666" y="13432"/>
                  </a:lnTo>
                  <a:lnTo>
                    <a:pt x="7398" y="13578"/>
                  </a:lnTo>
                  <a:lnTo>
                    <a:pt x="7301" y="13627"/>
                  </a:lnTo>
                  <a:lnTo>
                    <a:pt x="7276" y="13432"/>
                  </a:lnTo>
                  <a:lnTo>
                    <a:pt x="7252" y="13262"/>
                  </a:lnTo>
                  <a:lnTo>
                    <a:pt x="7252" y="13018"/>
                  </a:lnTo>
                  <a:lnTo>
                    <a:pt x="7252" y="12799"/>
                  </a:lnTo>
                  <a:lnTo>
                    <a:pt x="7325" y="12337"/>
                  </a:lnTo>
                  <a:lnTo>
                    <a:pt x="7422" y="11972"/>
                  </a:lnTo>
                  <a:lnTo>
                    <a:pt x="7544" y="11607"/>
                  </a:lnTo>
                  <a:lnTo>
                    <a:pt x="7617" y="11461"/>
                  </a:lnTo>
                  <a:lnTo>
                    <a:pt x="7714" y="11291"/>
                  </a:lnTo>
                  <a:lnTo>
                    <a:pt x="7836" y="11145"/>
                  </a:lnTo>
                  <a:lnTo>
                    <a:pt x="7982" y="11023"/>
                  </a:lnTo>
                  <a:lnTo>
                    <a:pt x="8323" y="10756"/>
                  </a:lnTo>
                  <a:lnTo>
                    <a:pt x="8688" y="10512"/>
                  </a:lnTo>
                  <a:lnTo>
                    <a:pt x="9077" y="10318"/>
                  </a:lnTo>
                  <a:lnTo>
                    <a:pt x="9490" y="10147"/>
                  </a:lnTo>
                  <a:lnTo>
                    <a:pt x="9904" y="10001"/>
                  </a:lnTo>
                  <a:lnTo>
                    <a:pt x="10342" y="9880"/>
                  </a:lnTo>
                  <a:lnTo>
                    <a:pt x="10780" y="9782"/>
                  </a:lnTo>
                  <a:lnTo>
                    <a:pt x="11194" y="9734"/>
                  </a:lnTo>
                  <a:close/>
                  <a:moveTo>
                    <a:pt x="390" y="11218"/>
                  </a:moveTo>
                  <a:lnTo>
                    <a:pt x="731" y="11267"/>
                  </a:lnTo>
                  <a:lnTo>
                    <a:pt x="1071" y="11291"/>
                  </a:lnTo>
                  <a:lnTo>
                    <a:pt x="1412" y="11315"/>
                  </a:lnTo>
                  <a:lnTo>
                    <a:pt x="1753" y="11364"/>
                  </a:lnTo>
                  <a:lnTo>
                    <a:pt x="2239" y="11437"/>
                  </a:lnTo>
                  <a:lnTo>
                    <a:pt x="2702" y="11583"/>
                  </a:lnTo>
                  <a:lnTo>
                    <a:pt x="3164" y="11729"/>
                  </a:lnTo>
                  <a:lnTo>
                    <a:pt x="3602" y="11948"/>
                  </a:lnTo>
                  <a:lnTo>
                    <a:pt x="3797" y="12069"/>
                  </a:lnTo>
                  <a:lnTo>
                    <a:pt x="3991" y="12215"/>
                  </a:lnTo>
                  <a:lnTo>
                    <a:pt x="4162" y="12361"/>
                  </a:lnTo>
                  <a:lnTo>
                    <a:pt x="4332" y="12556"/>
                  </a:lnTo>
                  <a:lnTo>
                    <a:pt x="4478" y="12726"/>
                  </a:lnTo>
                  <a:lnTo>
                    <a:pt x="4624" y="12921"/>
                  </a:lnTo>
                  <a:lnTo>
                    <a:pt x="4867" y="13335"/>
                  </a:lnTo>
                  <a:lnTo>
                    <a:pt x="4989" y="13578"/>
                  </a:lnTo>
                  <a:lnTo>
                    <a:pt x="5038" y="13797"/>
                  </a:lnTo>
                  <a:lnTo>
                    <a:pt x="5062" y="14040"/>
                  </a:lnTo>
                  <a:lnTo>
                    <a:pt x="5038" y="14284"/>
                  </a:lnTo>
                  <a:lnTo>
                    <a:pt x="4989" y="14746"/>
                  </a:lnTo>
                  <a:lnTo>
                    <a:pt x="4916" y="15233"/>
                  </a:lnTo>
                  <a:lnTo>
                    <a:pt x="4746" y="15160"/>
                  </a:lnTo>
                  <a:lnTo>
                    <a:pt x="4551" y="15062"/>
                  </a:lnTo>
                  <a:lnTo>
                    <a:pt x="4210" y="14843"/>
                  </a:lnTo>
                  <a:lnTo>
                    <a:pt x="3870" y="14576"/>
                  </a:lnTo>
                  <a:lnTo>
                    <a:pt x="3529" y="14284"/>
                  </a:lnTo>
                  <a:lnTo>
                    <a:pt x="3091" y="13919"/>
                  </a:lnTo>
                  <a:lnTo>
                    <a:pt x="2702" y="13529"/>
                  </a:lnTo>
                  <a:lnTo>
                    <a:pt x="2531" y="13335"/>
                  </a:lnTo>
                  <a:lnTo>
                    <a:pt x="2385" y="13116"/>
                  </a:lnTo>
                  <a:lnTo>
                    <a:pt x="2239" y="12897"/>
                  </a:lnTo>
                  <a:lnTo>
                    <a:pt x="2069" y="12726"/>
                  </a:lnTo>
                  <a:lnTo>
                    <a:pt x="2020" y="12702"/>
                  </a:lnTo>
                  <a:lnTo>
                    <a:pt x="1972" y="12702"/>
                  </a:lnTo>
                  <a:lnTo>
                    <a:pt x="1923" y="12726"/>
                  </a:lnTo>
                  <a:lnTo>
                    <a:pt x="1899" y="12775"/>
                  </a:lnTo>
                  <a:lnTo>
                    <a:pt x="1874" y="12921"/>
                  </a:lnTo>
                  <a:lnTo>
                    <a:pt x="1874" y="13043"/>
                  </a:lnTo>
                  <a:lnTo>
                    <a:pt x="1899" y="13189"/>
                  </a:lnTo>
                  <a:lnTo>
                    <a:pt x="1947" y="13335"/>
                  </a:lnTo>
                  <a:lnTo>
                    <a:pt x="2020" y="13456"/>
                  </a:lnTo>
                  <a:lnTo>
                    <a:pt x="2118" y="13602"/>
                  </a:lnTo>
                  <a:lnTo>
                    <a:pt x="2337" y="13870"/>
                  </a:lnTo>
                  <a:lnTo>
                    <a:pt x="2580" y="14113"/>
                  </a:lnTo>
                  <a:lnTo>
                    <a:pt x="2823" y="14357"/>
                  </a:lnTo>
                  <a:lnTo>
                    <a:pt x="3261" y="14722"/>
                  </a:lnTo>
                  <a:lnTo>
                    <a:pt x="3578" y="14989"/>
                  </a:lnTo>
                  <a:lnTo>
                    <a:pt x="3918" y="15257"/>
                  </a:lnTo>
                  <a:lnTo>
                    <a:pt x="4259" y="15476"/>
                  </a:lnTo>
                  <a:lnTo>
                    <a:pt x="4600" y="15671"/>
                  </a:lnTo>
                  <a:lnTo>
                    <a:pt x="4210" y="15841"/>
                  </a:lnTo>
                  <a:lnTo>
                    <a:pt x="3797" y="15938"/>
                  </a:lnTo>
                  <a:lnTo>
                    <a:pt x="3383" y="15987"/>
                  </a:lnTo>
                  <a:lnTo>
                    <a:pt x="3188" y="16011"/>
                  </a:lnTo>
                  <a:lnTo>
                    <a:pt x="2994" y="15987"/>
                  </a:lnTo>
                  <a:lnTo>
                    <a:pt x="2799" y="15963"/>
                  </a:lnTo>
                  <a:lnTo>
                    <a:pt x="2604" y="15914"/>
                  </a:lnTo>
                  <a:lnTo>
                    <a:pt x="2410" y="15865"/>
                  </a:lnTo>
                  <a:lnTo>
                    <a:pt x="2215" y="15768"/>
                  </a:lnTo>
                  <a:lnTo>
                    <a:pt x="2045" y="15671"/>
                  </a:lnTo>
                  <a:lnTo>
                    <a:pt x="1850" y="15549"/>
                  </a:lnTo>
                  <a:lnTo>
                    <a:pt x="1680" y="15403"/>
                  </a:lnTo>
                  <a:lnTo>
                    <a:pt x="1509" y="15233"/>
                  </a:lnTo>
                  <a:lnTo>
                    <a:pt x="1339" y="15038"/>
                  </a:lnTo>
                  <a:lnTo>
                    <a:pt x="1193" y="14819"/>
                  </a:lnTo>
                  <a:lnTo>
                    <a:pt x="1071" y="14600"/>
                  </a:lnTo>
                  <a:lnTo>
                    <a:pt x="950" y="14357"/>
                  </a:lnTo>
                  <a:lnTo>
                    <a:pt x="852" y="14113"/>
                  </a:lnTo>
                  <a:lnTo>
                    <a:pt x="779" y="13846"/>
                  </a:lnTo>
                  <a:lnTo>
                    <a:pt x="658" y="13335"/>
                  </a:lnTo>
                  <a:lnTo>
                    <a:pt x="585" y="12799"/>
                  </a:lnTo>
                  <a:lnTo>
                    <a:pt x="512" y="12288"/>
                  </a:lnTo>
                  <a:lnTo>
                    <a:pt x="463" y="11753"/>
                  </a:lnTo>
                  <a:lnTo>
                    <a:pt x="390" y="11218"/>
                  </a:lnTo>
                  <a:close/>
                  <a:moveTo>
                    <a:pt x="6230" y="1"/>
                  </a:moveTo>
                  <a:lnTo>
                    <a:pt x="5914" y="25"/>
                  </a:lnTo>
                  <a:lnTo>
                    <a:pt x="5622" y="122"/>
                  </a:lnTo>
                  <a:lnTo>
                    <a:pt x="5451" y="195"/>
                  </a:lnTo>
                  <a:lnTo>
                    <a:pt x="5305" y="293"/>
                  </a:lnTo>
                  <a:lnTo>
                    <a:pt x="5159" y="390"/>
                  </a:lnTo>
                  <a:lnTo>
                    <a:pt x="5062" y="536"/>
                  </a:lnTo>
                  <a:lnTo>
                    <a:pt x="4965" y="658"/>
                  </a:lnTo>
                  <a:lnTo>
                    <a:pt x="4892" y="804"/>
                  </a:lnTo>
                  <a:lnTo>
                    <a:pt x="4843" y="974"/>
                  </a:lnTo>
                  <a:lnTo>
                    <a:pt x="4794" y="1120"/>
                  </a:lnTo>
                  <a:lnTo>
                    <a:pt x="4648" y="998"/>
                  </a:lnTo>
                  <a:lnTo>
                    <a:pt x="4454" y="877"/>
                  </a:lnTo>
                  <a:lnTo>
                    <a:pt x="4283" y="804"/>
                  </a:lnTo>
                  <a:lnTo>
                    <a:pt x="4089" y="779"/>
                  </a:lnTo>
                  <a:lnTo>
                    <a:pt x="3894" y="779"/>
                  </a:lnTo>
                  <a:lnTo>
                    <a:pt x="3675" y="804"/>
                  </a:lnTo>
                  <a:lnTo>
                    <a:pt x="3480" y="877"/>
                  </a:lnTo>
                  <a:lnTo>
                    <a:pt x="3286" y="998"/>
                  </a:lnTo>
                  <a:lnTo>
                    <a:pt x="3115" y="1144"/>
                  </a:lnTo>
                  <a:lnTo>
                    <a:pt x="2945" y="1315"/>
                  </a:lnTo>
                  <a:lnTo>
                    <a:pt x="2799" y="1509"/>
                  </a:lnTo>
                  <a:lnTo>
                    <a:pt x="2677" y="1704"/>
                  </a:lnTo>
                  <a:lnTo>
                    <a:pt x="2580" y="1923"/>
                  </a:lnTo>
                  <a:lnTo>
                    <a:pt x="2507" y="2142"/>
                  </a:lnTo>
                  <a:lnTo>
                    <a:pt x="2458" y="2385"/>
                  </a:lnTo>
                  <a:lnTo>
                    <a:pt x="2410" y="2604"/>
                  </a:lnTo>
                  <a:lnTo>
                    <a:pt x="2410" y="2799"/>
                  </a:lnTo>
                  <a:lnTo>
                    <a:pt x="2434" y="2994"/>
                  </a:lnTo>
                  <a:lnTo>
                    <a:pt x="2483" y="3188"/>
                  </a:lnTo>
                  <a:lnTo>
                    <a:pt x="2556" y="3359"/>
                  </a:lnTo>
                  <a:lnTo>
                    <a:pt x="2312" y="3407"/>
                  </a:lnTo>
                  <a:lnTo>
                    <a:pt x="2093" y="3480"/>
                  </a:lnTo>
                  <a:lnTo>
                    <a:pt x="1899" y="3602"/>
                  </a:lnTo>
                  <a:lnTo>
                    <a:pt x="1728" y="3748"/>
                  </a:lnTo>
                  <a:lnTo>
                    <a:pt x="1558" y="3918"/>
                  </a:lnTo>
                  <a:lnTo>
                    <a:pt x="1436" y="4113"/>
                  </a:lnTo>
                  <a:lnTo>
                    <a:pt x="1315" y="4307"/>
                  </a:lnTo>
                  <a:lnTo>
                    <a:pt x="1217" y="4526"/>
                  </a:lnTo>
                  <a:lnTo>
                    <a:pt x="1169" y="4745"/>
                  </a:lnTo>
                  <a:lnTo>
                    <a:pt x="1144" y="4964"/>
                  </a:lnTo>
                  <a:lnTo>
                    <a:pt x="1144" y="5183"/>
                  </a:lnTo>
                  <a:lnTo>
                    <a:pt x="1169" y="5402"/>
                  </a:lnTo>
                  <a:lnTo>
                    <a:pt x="1242" y="5597"/>
                  </a:lnTo>
                  <a:lnTo>
                    <a:pt x="1315" y="5816"/>
                  </a:lnTo>
                  <a:lnTo>
                    <a:pt x="1412" y="5986"/>
                  </a:lnTo>
                  <a:lnTo>
                    <a:pt x="1534" y="6181"/>
                  </a:lnTo>
                  <a:lnTo>
                    <a:pt x="1607" y="6254"/>
                  </a:lnTo>
                  <a:lnTo>
                    <a:pt x="1704" y="6327"/>
                  </a:lnTo>
                  <a:lnTo>
                    <a:pt x="1899" y="6449"/>
                  </a:lnTo>
                  <a:lnTo>
                    <a:pt x="2142" y="6522"/>
                  </a:lnTo>
                  <a:lnTo>
                    <a:pt x="2385" y="6570"/>
                  </a:lnTo>
                  <a:lnTo>
                    <a:pt x="2264" y="6814"/>
                  </a:lnTo>
                  <a:lnTo>
                    <a:pt x="2191" y="7081"/>
                  </a:lnTo>
                  <a:lnTo>
                    <a:pt x="2166" y="7349"/>
                  </a:lnTo>
                  <a:lnTo>
                    <a:pt x="2191" y="7617"/>
                  </a:lnTo>
                  <a:lnTo>
                    <a:pt x="2239" y="7884"/>
                  </a:lnTo>
                  <a:lnTo>
                    <a:pt x="2337" y="8152"/>
                  </a:lnTo>
                  <a:lnTo>
                    <a:pt x="2458" y="8395"/>
                  </a:lnTo>
                  <a:lnTo>
                    <a:pt x="2629" y="8614"/>
                  </a:lnTo>
                  <a:lnTo>
                    <a:pt x="2750" y="8712"/>
                  </a:lnTo>
                  <a:lnTo>
                    <a:pt x="2848" y="8809"/>
                  </a:lnTo>
                  <a:lnTo>
                    <a:pt x="2969" y="8906"/>
                  </a:lnTo>
                  <a:lnTo>
                    <a:pt x="3115" y="8955"/>
                  </a:lnTo>
                  <a:lnTo>
                    <a:pt x="3237" y="9004"/>
                  </a:lnTo>
                  <a:lnTo>
                    <a:pt x="3359" y="9052"/>
                  </a:lnTo>
                  <a:lnTo>
                    <a:pt x="3651" y="9077"/>
                  </a:lnTo>
                  <a:lnTo>
                    <a:pt x="3918" y="9052"/>
                  </a:lnTo>
                  <a:lnTo>
                    <a:pt x="4186" y="9004"/>
                  </a:lnTo>
                  <a:lnTo>
                    <a:pt x="4478" y="8882"/>
                  </a:lnTo>
                  <a:lnTo>
                    <a:pt x="4721" y="8736"/>
                  </a:lnTo>
                  <a:lnTo>
                    <a:pt x="4794" y="8687"/>
                  </a:lnTo>
                  <a:lnTo>
                    <a:pt x="4843" y="8906"/>
                  </a:lnTo>
                  <a:lnTo>
                    <a:pt x="4940" y="9101"/>
                  </a:lnTo>
                  <a:lnTo>
                    <a:pt x="5062" y="9296"/>
                  </a:lnTo>
                  <a:lnTo>
                    <a:pt x="5232" y="9442"/>
                  </a:lnTo>
                  <a:lnTo>
                    <a:pt x="5403" y="9588"/>
                  </a:lnTo>
                  <a:lnTo>
                    <a:pt x="5622" y="9685"/>
                  </a:lnTo>
                  <a:lnTo>
                    <a:pt x="5841" y="9782"/>
                  </a:lnTo>
                  <a:lnTo>
                    <a:pt x="6084" y="9855"/>
                  </a:lnTo>
                  <a:lnTo>
                    <a:pt x="6011" y="10074"/>
                  </a:lnTo>
                  <a:lnTo>
                    <a:pt x="5987" y="10293"/>
                  </a:lnTo>
                  <a:lnTo>
                    <a:pt x="5962" y="10537"/>
                  </a:lnTo>
                  <a:lnTo>
                    <a:pt x="5962" y="10780"/>
                  </a:lnTo>
                  <a:lnTo>
                    <a:pt x="5987" y="11267"/>
                  </a:lnTo>
                  <a:lnTo>
                    <a:pt x="6011" y="11705"/>
                  </a:lnTo>
                  <a:lnTo>
                    <a:pt x="5987" y="12459"/>
                  </a:lnTo>
                  <a:lnTo>
                    <a:pt x="5962" y="13213"/>
                  </a:lnTo>
                  <a:lnTo>
                    <a:pt x="5889" y="13943"/>
                  </a:lnTo>
                  <a:lnTo>
                    <a:pt x="5792" y="14697"/>
                  </a:lnTo>
                  <a:lnTo>
                    <a:pt x="5670" y="15403"/>
                  </a:lnTo>
                  <a:lnTo>
                    <a:pt x="5451" y="15379"/>
                  </a:lnTo>
                  <a:lnTo>
                    <a:pt x="5524" y="14843"/>
                  </a:lnTo>
                  <a:lnTo>
                    <a:pt x="5573" y="14308"/>
                  </a:lnTo>
                  <a:lnTo>
                    <a:pt x="5573" y="14065"/>
                  </a:lnTo>
                  <a:lnTo>
                    <a:pt x="5549" y="13797"/>
                  </a:lnTo>
                  <a:lnTo>
                    <a:pt x="5500" y="13529"/>
                  </a:lnTo>
                  <a:lnTo>
                    <a:pt x="5403" y="13262"/>
                  </a:lnTo>
                  <a:lnTo>
                    <a:pt x="5305" y="13043"/>
                  </a:lnTo>
                  <a:lnTo>
                    <a:pt x="5159" y="12799"/>
                  </a:lnTo>
                  <a:lnTo>
                    <a:pt x="5013" y="12580"/>
                  </a:lnTo>
                  <a:lnTo>
                    <a:pt x="4843" y="12361"/>
                  </a:lnTo>
                  <a:lnTo>
                    <a:pt x="4673" y="12167"/>
                  </a:lnTo>
                  <a:lnTo>
                    <a:pt x="4478" y="11972"/>
                  </a:lnTo>
                  <a:lnTo>
                    <a:pt x="4259" y="11802"/>
                  </a:lnTo>
                  <a:lnTo>
                    <a:pt x="4064" y="11656"/>
                  </a:lnTo>
                  <a:lnTo>
                    <a:pt x="3845" y="11510"/>
                  </a:lnTo>
                  <a:lnTo>
                    <a:pt x="3626" y="11388"/>
                  </a:lnTo>
                  <a:lnTo>
                    <a:pt x="3383" y="11291"/>
                  </a:lnTo>
                  <a:lnTo>
                    <a:pt x="3140" y="11218"/>
                  </a:lnTo>
                  <a:lnTo>
                    <a:pt x="2653" y="11072"/>
                  </a:lnTo>
                  <a:lnTo>
                    <a:pt x="2142" y="10975"/>
                  </a:lnTo>
                  <a:lnTo>
                    <a:pt x="1655" y="10877"/>
                  </a:lnTo>
                  <a:lnTo>
                    <a:pt x="1120" y="10804"/>
                  </a:lnTo>
                  <a:lnTo>
                    <a:pt x="852" y="10780"/>
                  </a:lnTo>
                  <a:lnTo>
                    <a:pt x="585" y="10780"/>
                  </a:lnTo>
                  <a:lnTo>
                    <a:pt x="342" y="10804"/>
                  </a:lnTo>
                  <a:lnTo>
                    <a:pt x="98" y="10877"/>
                  </a:lnTo>
                  <a:lnTo>
                    <a:pt x="25" y="10926"/>
                  </a:lnTo>
                  <a:lnTo>
                    <a:pt x="1" y="10999"/>
                  </a:lnTo>
                  <a:lnTo>
                    <a:pt x="1" y="11072"/>
                  </a:lnTo>
                  <a:lnTo>
                    <a:pt x="50" y="11145"/>
                  </a:lnTo>
                  <a:lnTo>
                    <a:pt x="25" y="11437"/>
                  </a:lnTo>
                  <a:lnTo>
                    <a:pt x="1" y="11729"/>
                  </a:lnTo>
                  <a:lnTo>
                    <a:pt x="1" y="12045"/>
                  </a:lnTo>
                  <a:lnTo>
                    <a:pt x="1" y="12337"/>
                  </a:lnTo>
                  <a:lnTo>
                    <a:pt x="25" y="12678"/>
                  </a:lnTo>
                  <a:lnTo>
                    <a:pt x="74" y="12994"/>
                  </a:lnTo>
                  <a:lnTo>
                    <a:pt x="123" y="13310"/>
                  </a:lnTo>
                  <a:lnTo>
                    <a:pt x="196" y="13627"/>
                  </a:lnTo>
                  <a:lnTo>
                    <a:pt x="293" y="13919"/>
                  </a:lnTo>
                  <a:lnTo>
                    <a:pt x="415" y="14235"/>
                  </a:lnTo>
                  <a:lnTo>
                    <a:pt x="536" y="14527"/>
                  </a:lnTo>
                  <a:lnTo>
                    <a:pt x="658" y="14819"/>
                  </a:lnTo>
                  <a:lnTo>
                    <a:pt x="828" y="15087"/>
                  </a:lnTo>
                  <a:lnTo>
                    <a:pt x="974" y="15330"/>
                  </a:lnTo>
                  <a:lnTo>
                    <a:pt x="1169" y="15549"/>
                  </a:lnTo>
                  <a:lnTo>
                    <a:pt x="1363" y="15768"/>
                  </a:lnTo>
                  <a:lnTo>
                    <a:pt x="1558" y="15938"/>
                  </a:lnTo>
                  <a:lnTo>
                    <a:pt x="1777" y="16060"/>
                  </a:lnTo>
                  <a:lnTo>
                    <a:pt x="1996" y="16182"/>
                  </a:lnTo>
                  <a:lnTo>
                    <a:pt x="2215" y="16303"/>
                  </a:lnTo>
                  <a:lnTo>
                    <a:pt x="2458" y="16376"/>
                  </a:lnTo>
                  <a:lnTo>
                    <a:pt x="2702" y="16425"/>
                  </a:lnTo>
                  <a:lnTo>
                    <a:pt x="2945" y="16474"/>
                  </a:lnTo>
                  <a:lnTo>
                    <a:pt x="3213" y="16498"/>
                  </a:lnTo>
                  <a:lnTo>
                    <a:pt x="3456" y="16474"/>
                  </a:lnTo>
                  <a:lnTo>
                    <a:pt x="3724" y="16474"/>
                  </a:lnTo>
                  <a:lnTo>
                    <a:pt x="3967" y="16425"/>
                  </a:lnTo>
                  <a:lnTo>
                    <a:pt x="4210" y="16352"/>
                  </a:lnTo>
                  <a:lnTo>
                    <a:pt x="4454" y="16279"/>
                  </a:lnTo>
                  <a:lnTo>
                    <a:pt x="4673" y="16157"/>
                  </a:lnTo>
                  <a:lnTo>
                    <a:pt x="4892" y="16036"/>
                  </a:lnTo>
                  <a:lnTo>
                    <a:pt x="5086" y="15890"/>
                  </a:lnTo>
                  <a:lnTo>
                    <a:pt x="5257" y="15890"/>
                  </a:lnTo>
                  <a:lnTo>
                    <a:pt x="5549" y="15914"/>
                  </a:lnTo>
                  <a:lnTo>
                    <a:pt x="5330" y="16693"/>
                  </a:lnTo>
                  <a:lnTo>
                    <a:pt x="5111" y="17471"/>
                  </a:lnTo>
                  <a:lnTo>
                    <a:pt x="4867" y="18128"/>
                  </a:lnTo>
                  <a:lnTo>
                    <a:pt x="4746" y="18445"/>
                  </a:lnTo>
                  <a:lnTo>
                    <a:pt x="4575" y="18761"/>
                  </a:lnTo>
                  <a:lnTo>
                    <a:pt x="4429" y="19004"/>
                  </a:lnTo>
                  <a:lnTo>
                    <a:pt x="4259" y="19272"/>
                  </a:lnTo>
                  <a:lnTo>
                    <a:pt x="4186" y="19394"/>
                  </a:lnTo>
                  <a:lnTo>
                    <a:pt x="4113" y="19540"/>
                  </a:lnTo>
                  <a:lnTo>
                    <a:pt x="4089" y="19686"/>
                  </a:lnTo>
                  <a:lnTo>
                    <a:pt x="4064" y="19832"/>
                  </a:lnTo>
                  <a:lnTo>
                    <a:pt x="4089" y="19880"/>
                  </a:lnTo>
                  <a:lnTo>
                    <a:pt x="4089" y="19929"/>
                  </a:lnTo>
                  <a:lnTo>
                    <a:pt x="4162" y="19977"/>
                  </a:lnTo>
                  <a:lnTo>
                    <a:pt x="4259" y="20002"/>
                  </a:lnTo>
                  <a:lnTo>
                    <a:pt x="4356" y="19953"/>
                  </a:lnTo>
                  <a:lnTo>
                    <a:pt x="4575" y="19734"/>
                  </a:lnTo>
                  <a:lnTo>
                    <a:pt x="4770" y="19491"/>
                  </a:lnTo>
                  <a:lnTo>
                    <a:pt x="4940" y="19223"/>
                  </a:lnTo>
                  <a:lnTo>
                    <a:pt x="5086" y="18931"/>
                  </a:lnTo>
                  <a:lnTo>
                    <a:pt x="5208" y="18639"/>
                  </a:lnTo>
                  <a:lnTo>
                    <a:pt x="5330" y="18347"/>
                  </a:lnTo>
                  <a:lnTo>
                    <a:pt x="5549" y="17763"/>
                  </a:lnTo>
                  <a:lnTo>
                    <a:pt x="5768" y="17082"/>
                  </a:lnTo>
                  <a:lnTo>
                    <a:pt x="5962" y="16376"/>
                  </a:lnTo>
                  <a:lnTo>
                    <a:pt x="6108" y="15695"/>
                  </a:lnTo>
                  <a:lnTo>
                    <a:pt x="6254" y="14989"/>
                  </a:lnTo>
                  <a:lnTo>
                    <a:pt x="6352" y="14308"/>
                  </a:lnTo>
                  <a:lnTo>
                    <a:pt x="6571" y="14357"/>
                  </a:lnTo>
                  <a:lnTo>
                    <a:pt x="6814" y="14357"/>
                  </a:lnTo>
                  <a:lnTo>
                    <a:pt x="7033" y="14332"/>
                  </a:lnTo>
                  <a:lnTo>
                    <a:pt x="7276" y="14259"/>
                  </a:lnTo>
                  <a:lnTo>
                    <a:pt x="7422" y="14332"/>
                  </a:lnTo>
                  <a:lnTo>
                    <a:pt x="7593" y="14405"/>
                  </a:lnTo>
                  <a:lnTo>
                    <a:pt x="7763" y="14454"/>
                  </a:lnTo>
                  <a:lnTo>
                    <a:pt x="7933" y="14478"/>
                  </a:lnTo>
                  <a:lnTo>
                    <a:pt x="8298" y="14527"/>
                  </a:lnTo>
                  <a:lnTo>
                    <a:pt x="8615" y="14478"/>
                  </a:lnTo>
                  <a:lnTo>
                    <a:pt x="8882" y="14430"/>
                  </a:lnTo>
                  <a:lnTo>
                    <a:pt x="9150" y="14332"/>
                  </a:lnTo>
                  <a:lnTo>
                    <a:pt x="9442" y="14211"/>
                  </a:lnTo>
                  <a:lnTo>
                    <a:pt x="9685" y="14065"/>
                  </a:lnTo>
                  <a:lnTo>
                    <a:pt x="9928" y="13894"/>
                  </a:lnTo>
                  <a:lnTo>
                    <a:pt x="10172" y="13724"/>
                  </a:lnTo>
                  <a:lnTo>
                    <a:pt x="10366" y="13505"/>
                  </a:lnTo>
                  <a:lnTo>
                    <a:pt x="10537" y="13286"/>
                  </a:lnTo>
                  <a:lnTo>
                    <a:pt x="10731" y="12994"/>
                  </a:lnTo>
                  <a:lnTo>
                    <a:pt x="10877" y="12702"/>
                  </a:lnTo>
                  <a:lnTo>
                    <a:pt x="10999" y="12386"/>
                  </a:lnTo>
                  <a:lnTo>
                    <a:pt x="11121" y="12069"/>
                  </a:lnTo>
                  <a:lnTo>
                    <a:pt x="11291" y="11413"/>
                  </a:lnTo>
                  <a:lnTo>
                    <a:pt x="11461" y="10756"/>
                  </a:lnTo>
                  <a:lnTo>
                    <a:pt x="11559" y="10391"/>
                  </a:lnTo>
                  <a:lnTo>
                    <a:pt x="11632" y="10172"/>
                  </a:lnTo>
                  <a:lnTo>
                    <a:pt x="11705" y="9928"/>
                  </a:lnTo>
                  <a:lnTo>
                    <a:pt x="11729" y="9709"/>
                  </a:lnTo>
                  <a:lnTo>
                    <a:pt x="11729" y="9490"/>
                  </a:lnTo>
                  <a:lnTo>
                    <a:pt x="11729" y="9393"/>
                  </a:lnTo>
                  <a:lnTo>
                    <a:pt x="11680" y="9296"/>
                  </a:lnTo>
                  <a:lnTo>
                    <a:pt x="11632" y="9223"/>
                  </a:lnTo>
                  <a:lnTo>
                    <a:pt x="11583" y="9174"/>
                  </a:lnTo>
                  <a:lnTo>
                    <a:pt x="11486" y="9125"/>
                  </a:lnTo>
                  <a:lnTo>
                    <a:pt x="11413" y="9150"/>
                  </a:lnTo>
                  <a:lnTo>
                    <a:pt x="11340" y="9174"/>
                  </a:lnTo>
                  <a:lnTo>
                    <a:pt x="11291" y="9247"/>
                  </a:lnTo>
                  <a:lnTo>
                    <a:pt x="11072" y="9223"/>
                  </a:lnTo>
                  <a:lnTo>
                    <a:pt x="10829" y="9247"/>
                  </a:lnTo>
                  <a:lnTo>
                    <a:pt x="10610" y="9296"/>
                  </a:lnTo>
                  <a:lnTo>
                    <a:pt x="10366" y="9344"/>
                  </a:lnTo>
                  <a:lnTo>
                    <a:pt x="9904" y="9490"/>
                  </a:lnTo>
                  <a:lnTo>
                    <a:pt x="9466" y="9661"/>
                  </a:lnTo>
                  <a:lnTo>
                    <a:pt x="8955" y="9880"/>
                  </a:lnTo>
                  <a:lnTo>
                    <a:pt x="8444" y="10147"/>
                  </a:lnTo>
                  <a:lnTo>
                    <a:pt x="8177" y="10293"/>
                  </a:lnTo>
                  <a:lnTo>
                    <a:pt x="7958" y="10439"/>
                  </a:lnTo>
                  <a:lnTo>
                    <a:pt x="7714" y="10610"/>
                  </a:lnTo>
                  <a:lnTo>
                    <a:pt x="7495" y="10804"/>
                  </a:lnTo>
                  <a:lnTo>
                    <a:pt x="7349" y="10950"/>
                  </a:lnTo>
                  <a:lnTo>
                    <a:pt x="7228" y="11145"/>
                  </a:lnTo>
                  <a:lnTo>
                    <a:pt x="7130" y="11340"/>
                  </a:lnTo>
                  <a:lnTo>
                    <a:pt x="7033" y="11559"/>
                  </a:lnTo>
                  <a:lnTo>
                    <a:pt x="6984" y="11778"/>
                  </a:lnTo>
                  <a:lnTo>
                    <a:pt x="6911" y="12021"/>
                  </a:lnTo>
                  <a:lnTo>
                    <a:pt x="6838" y="12459"/>
                  </a:lnTo>
                  <a:lnTo>
                    <a:pt x="6814" y="12726"/>
                  </a:lnTo>
                  <a:lnTo>
                    <a:pt x="6790" y="13091"/>
                  </a:lnTo>
                  <a:lnTo>
                    <a:pt x="6814" y="13286"/>
                  </a:lnTo>
                  <a:lnTo>
                    <a:pt x="6838" y="13481"/>
                  </a:lnTo>
                  <a:lnTo>
                    <a:pt x="6887" y="13627"/>
                  </a:lnTo>
                  <a:lnTo>
                    <a:pt x="6984" y="13748"/>
                  </a:lnTo>
                  <a:lnTo>
                    <a:pt x="6692" y="13846"/>
                  </a:lnTo>
                  <a:lnTo>
                    <a:pt x="6400" y="13967"/>
                  </a:lnTo>
                  <a:lnTo>
                    <a:pt x="6449" y="13116"/>
                  </a:lnTo>
                  <a:lnTo>
                    <a:pt x="6473" y="12240"/>
                  </a:lnTo>
                  <a:lnTo>
                    <a:pt x="6449" y="11656"/>
                  </a:lnTo>
                  <a:lnTo>
                    <a:pt x="6400" y="11072"/>
                  </a:lnTo>
                  <a:lnTo>
                    <a:pt x="6352" y="10488"/>
                  </a:lnTo>
                  <a:lnTo>
                    <a:pt x="6352" y="9904"/>
                  </a:lnTo>
                  <a:lnTo>
                    <a:pt x="6522" y="9928"/>
                  </a:lnTo>
                  <a:lnTo>
                    <a:pt x="6668" y="9928"/>
                  </a:lnTo>
                  <a:lnTo>
                    <a:pt x="6814" y="9904"/>
                  </a:lnTo>
                  <a:lnTo>
                    <a:pt x="6960" y="9880"/>
                  </a:lnTo>
                  <a:lnTo>
                    <a:pt x="7106" y="9831"/>
                  </a:lnTo>
                  <a:lnTo>
                    <a:pt x="7252" y="9782"/>
                  </a:lnTo>
                  <a:lnTo>
                    <a:pt x="7374" y="9709"/>
                  </a:lnTo>
                  <a:lnTo>
                    <a:pt x="7495" y="9636"/>
                  </a:lnTo>
                  <a:lnTo>
                    <a:pt x="7593" y="9539"/>
                  </a:lnTo>
                  <a:lnTo>
                    <a:pt x="7690" y="9417"/>
                  </a:lnTo>
                  <a:lnTo>
                    <a:pt x="7763" y="9320"/>
                  </a:lnTo>
                  <a:lnTo>
                    <a:pt x="7812" y="9174"/>
                  </a:lnTo>
                  <a:lnTo>
                    <a:pt x="7860" y="9052"/>
                  </a:lnTo>
                  <a:lnTo>
                    <a:pt x="7885" y="8906"/>
                  </a:lnTo>
                  <a:lnTo>
                    <a:pt x="7909" y="8736"/>
                  </a:lnTo>
                  <a:lnTo>
                    <a:pt x="7885" y="8566"/>
                  </a:lnTo>
                  <a:lnTo>
                    <a:pt x="8079" y="8687"/>
                  </a:lnTo>
                  <a:lnTo>
                    <a:pt x="8250" y="8785"/>
                  </a:lnTo>
                  <a:lnTo>
                    <a:pt x="8444" y="8858"/>
                  </a:lnTo>
                  <a:lnTo>
                    <a:pt x="8639" y="8882"/>
                  </a:lnTo>
                  <a:lnTo>
                    <a:pt x="9077" y="8882"/>
                  </a:lnTo>
                  <a:lnTo>
                    <a:pt x="9296" y="8809"/>
                  </a:lnTo>
                  <a:lnTo>
                    <a:pt x="9515" y="8736"/>
                  </a:lnTo>
                  <a:lnTo>
                    <a:pt x="9661" y="8663"/>
                  </a:lnTo>
                  <a:lnTo>
                    <a:pt x="9807" y="8590"/>
                  </a:lnTo>
                  <a:lnTo>
                    <a:pt x="9928" y="8493"/>
                  </a:lnTo>
                  <a:lnTo>
                    <a:pt x="10026" y="8395"/>
                  </a:lnTo>
                  <a:lnTo>
                    <a:pt x="10123" y="8274"/>
                  </a:lnTo>
                  <a:lnTo>
                    <a:pt x="10220" y="8152"/>
                  </a:lnTo>
                  <a:lnTo>
                    <a:pt x="10269" y="8006"/>
                  </a:lnTo>
                  <a:lnTo>
                    <a:pt x="10318" y="7884"/>
                  </a:lnTo>
                  <a:lnTo>
                    <a:pt x="10366" y="7738"/>
                  </a:lnTo>
                  <a:lnTo>
                    <a:pt x="10391" y="7592"/>
                  </a:lnTo>
                  <a:lnTo>
                    <a:pt x="10391" y="7446"/>
                  </a:lnTo>
                  <a:lnTo>
                    <a:pt x="10391" y="7300"/>
                  </a:lnTo>
                  <a:lnTo>
                    <a:pt x="10366" y="7154"/>
                  </a:lnTo>
                  <a:lnTo>
                    <a:pt x="10318" y="7008"/>
                  </a:lnTo>
                  <a:lnTo>
                    <a:pt x="10245" y="6862"/>
                  </a:lnTo>
                  <a:lnTo>
                    <a:pt x="10172" y="6716"/>
                  </a:lnTo>
                  <a:lnTo>
                    <a:pt x="10172" y="6692"/>
                  </a:lnTo>
                  <a:lnTo>
                    <a:pt x="10342" y="6668"/>
                  </a:lnTo>
                  <a:lnTo>
                    <a:pt x="10488" y="6619"/>
                  </a:lnTo>
                  <a:lnTo>
                    <a:pt x="10634" y="6546"/>
                  </a:lnTo>
                  <a:lnTo>
                    <a:pt x="10780" y="6449"/>
                  </a:lnTo>
                  <a:lnTo>
                    <a:pt x="10877" y="6327"/>
                  </a:lnTo>
                  <a:lnTo>
                    <a:pt x="10999" y="6205"/>
                  </a:lnTo>
                  <a:lnTo>
                    <a:pt x="11096" y="6059"/>
                  </a:lnTo>
                  <a:lnTo>
                    <a:pt x="11169" y="5913"/>
                  </a:lnTo>
                  <a:lnTo>
                    <a:pt x="11291" y="5597"/>
                  </a:lnTo>
                  <a:lnTo>
                    <a:pt x="11364" y="5256"/>
                  </a:lnTo>
                  <a:lnTo>
                    <a:pt x="11388" y="4916"/>
                  </a:lnTo>
                  <a:lnTo>
                    <a:pt x="11388" y="4599"/>
                  </a:lnTo>
                  <a:lnTo>
                    <a:pt x="11315" y="4307"/>
                  </a:lnTo>
                  <a:lnTo>
                    <a:pt x="11218" y="4088"/>
                  </a:lnTo>
                  <a:lnTo>
                    <a:pt x="11096" y="3894"/>
                  </a:lnTo>
                  <a:lnTo>
                    <a:pt x="10926" y="3748"/>
                  </a:lnTo>
                  <a:lnTo>
                    <a:pt x="10731" y="3626"/>
                  </a:lnTo>
                  <a:lnTo>
                    <a:pt x="10512" y="3553"/>
                  </a:lnTo>
                  <a:lnTo>
                    <a:pt x="10269" y="3529"/>
                  </a:lnTo>
                  <a:lnTo>
                    <a:pt x="10026" y="3505"/>
                  </a:lnTo>
                  <a:lnTo>
                    <a:pt x="10196" y="3310"/>
                  </a:lnTo>
                  <a:lnTo>
                    <a:pt x="10269" y="3188"/>
                  </a:lnTo>
                  <a:lnTo>
                    <a:pt x="10342" y="3042"/>
                  </a:lnTo>
                  <a:lnTo>
                    <a:pt x="10391" y="2896"/>
                  </a:lnTo>
                  <a:lnTo>
                    <a:pt x="10415" y="2726"/>
                  </a:lnTo>
                  <a:lnTo>
                    <a:pt x="10439" y="2580"/>
                  </a:lnTo>
                  <a:lnTo>
                    <a:pt x="10439" y="2434"/>
                  </a:lnTo>
                  <a:lnTo>
                    <a:pt x="10415" y="2264"/>
                  </a:lnTo>
                  <a:lnTo>
                    <a:pt x="10366" y="2118"/>
                  </a:lnTo>
                  <a:lnTo>
                    <a:pt x="10269" y="1826"/>
                  </a:lnTo>
                  <a:lnTo>
                    <a:pt x="10123" y="1534"/>
                  </a:lnTo>
                  <a:lnTo>
                    <a:pt x="9928" y="1290"/>
                  </a:lnTo>
                  <a:lnTo>
                    <a:pt x="9807" y="1193"/>
                  </a:lnTo>
                  <a:lnTo>
                    <a:pt x="9685" y="1096"/>
                  </a:lnTo>
                  <a:lnTo>
                    <a:pt x="9563" y="1023"/>
                  </a:lnTo>
                  <a:lnTo>
                    <a:pt x="9442" y="974"/>
                  </a:lnTo>
                  <a:lnTo>
                    <a:pt x="9198" y="901"/>
                  </a:lnTo>
                  <a:lnTo>
                    <a:pt x="8931" y="877"/>
                  </a:lnTo>
                  <a:lnTo>
                    <a:pt x="8663" y="901"/>
                  </a:lnTo>
                  <a:lnTo>
                    <a:pt x="8396" y="974"/>
                  </a:lnTo>
                  <a:lnTo>
                    <a:pt x="8152" y="1071"/>
                  </a:lnTo>
                  <a:lnTo>
                    <a:pt x="7909" y="1217"/>
                  </a:lnTo>
                  <a:lnTo>
                    <a:pt x="7714" y="1388"/>
                  </a:lnTo>
                  <a:lnTo>
                    <a:pt x="7714" y="1120"/>
                  </a:lnTo>
                  <a:lnTo>
                    <a:pt x="7666" y="852"/>
                  </a:lnTo>
                  <a:lnTo>
                    <a:pt x="7617" y="706"/>
                  </a:lnTo>
                  <a:lnTo>
                    <a:pt x="7568" y="560"/>
                  </a:lnTo>
                  <a:lnTo>
                    <a:pt x="7471" y="439"/>
                  </a:lnTo>
                  <a:lnTo>
                    <a:pt x="7374" y="317"/>
                  </a:lnTo>
                  <a:lnTo>
                    <a:pt x="7252" y="220"/>
                  </a:lnTo>
                  <a:lnTo>
                    <a:pt x="7130" y="147"/>
                  </a:lnTo>
                  <a:lnTo>
                    <a:pt x="6984" y="98"/>
                  </a:lnTo>
                  <a:lnTo>
                    <a:pt x="6838" y="49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2160"/>
            <p:cNvSpPr/>
            <p:nvPr/>
          </p:nvSpPr>
          <p:spPr>
            <a:xfrm>
              <a:off x="4479559" y="4144450"/>
              <a:ext cx="409941" cy="516450"/>
            </a:xfrm>
            <a:custGeom>
              <a:avLst/>
              <a:gdLst/>
              <a:ahLst/>
              <a:cxnLst/>
              <a:rect l="0" t="0" r="0" b="0"/>
              <a:pathLst>
                <a:path w="11730" h="20002" extrusionOk="0">
                  <a:moveTo>
                    <a:pt x="6425" y="414"/>
                  </a:moveTo>
                  <a:lnTo>
                    <a:pt x="6571" y="439"/>
                  </a:lnTo>
                  <a:lnTo>
                    <a:pt x="6692" y="487"/>
                  </a:lnTo>
                  <a:lnTo>
                    <a:pt x="6814" y="560"/>
                  </a:lnTo>
                  <a:lnTo>
                    <a:pt x="6936" y="633"/>
                  </a:lnTo>
                  <a:lnTo>
                    <a:pt x="7033" y="731"/>
                  </a:lnTo>
                  <a:lnTo>
                    <a:pt x="7130" y="828"/>
                  </a:lnTo>
                  <a:lnTo>
                    <a:pt x="7179" y="950"/>
                  </a:lnTo>
                  <a:lnTo>
                    <a:pt x="7228" y="1096"/>
                  </a:lnTo>
                  <a:lnTo>
                    <a:pt x="7252" y="1242"/>
                  </a:lnTo>
                  <a:lnTo>
                    <a:pt x="7276" y="1534"/>
                  </a:lnTo>
                  <a:lnTo>
                    <a:pt x="7228" y="1801"/>
                  </a:lnTo>
                  <a:lnTo>
                    <a:pt x="7155" y="2093"/>
                  </a:lnTo>
                  <a:lnTo>
                    <a:pt x="7033" y="2385"/>
                  </a:lnTo>
                  <a:lnTo>
                    <a:pt x="6790" y="2945"/>
                  </a:lnTo>
                  <a:lnTo>
                    <a:pt x="6522" y="3480"/>
                  </a:lnTo>
                  <a:lnTo>
                    <a:pt x="6303" y="3456"/>
                  </a:lnTo>
                  <a:lnTo>
                    <a:pt x="5938" y="3456"/>
                  </a:lnTo>
                  <a:lnTo>
                    <a:pt x="5646" y="2629"/>
                  </a:lnTo>
                  <a:lnTo>
                    <a:pt x="5427" y="2069"/>
                  </a:lnTo>
                  <a:lnTo>
                    <a:pt x="5305" y="1826"/>
                  </a:lnTo>
                  <a:lnTo>
                    <a:pt x="5208" y="1631"/>
                  </a:lnTo>
                  <a:lnTo>
                    <a:pt x="5184" y="1388"/>
                  </a:lnTo>
                  <a:lnTo>
                    <a:pt x="5208" y="1266"/>
                  </a:lnTo>
                  <a:lnTo>
                    <a:pt x="5232" y="1169"/>
                  </a:lnTo>
                  <a:lnTo>
                    <a:pt x="5281" y="1047"/>
                  </a:lnTo>
                  <a:lnTo>
                    <a:pt x="5330" y="925"/>
                  </a:lnTo>
                  <a:lnTo>
                    <a:pt x="5403" y="828"/>
                  </a:lnTo>
                  <a:lnTo>
                    <a:pt x="5500" y="731"/>
                  </a:lnTo>
                  <a:lnTo>
                    <a:pt x="5622" y="633"/>
                  </a:lnTo>
                  <a:lnTo>
                    <a:pt x="5743" y="536"/>
                  </a:lnTo>
                  <a:lnTo>
                    <a:pt x="5865" y="487"/>
                  </a:lnTo>
                  <a:lnTo>
                    <a:pt x="6011" y="439"/>
                  </a:lnTo>
                  <a:lnTo>
                    <a:pt x="6157" y="414"/>
                  </a:lnTo>
                  <a:close/>
                  <a:moveTo>
                    <a:pt x="9052" y="1339"/>
                  </a:moveTo>
                  <a:lnTo>
                    <a:pt x="9198" y="1388"/>
                  </a:lnTo>
                  <a:lnTo>
                    <a:pt x="9344" y="1436"/>
                  </a:lnTo>
                  <a:lnTo>
                    <a:pt x="9490" y="1534"/>
                  </a:lnTo>
                  <a:lnTo>
                    <a:pt x="9588" y="1631"/>
                  </a:lnTo>
                  <a:lnTo>
                    <a:pt x="9709" y="1753"/>
                  </a:lnTo>
                  <a:lnTo>
                    <a:pt x="9782" y="1874"/>
                  </a:lnTo>
                  <a:lnTo>
                    <a:pt x="9855" y="2020"/>
                  </a:lnTo>
                  <a:lnTo>
                    <a:pt x="9904" y="2166"/>
                  </a:lnTo>
                  <a:lnTo>
                    <a:pt x="9928" y="2312"/>
                  </a:lnTo>
                  <a:lnTo>
                    <a:pt x="9928" y="2483"/>
                  </a:lnTo>
                  <a:lnTo>
                    <a:pt x="9928" y="2629"/>
                  </a:lnTo>
                  <a:lnTo>
                    <a:pt x="9904" y="2775"/>
                  </a:lnTo>
                  <a:lnTo>
                    <a:pt x="9831" y="2945"/>
                  </a:lnTo>
                  <a:lnTo>
                    <a:pt x="9758" y="3067"/>
                  </a:lnTo>
                  <a:lnTo>
                    <a:pt x="9661" y="3213"/>
                  </a:lnTo>
                  <a:lnTo>
                    <a:pt x="9442" y="3383"/>
                  </a:lnTo>
                  <a:lnTo>
                    <a:pt x="9198" y="3553"/>
                  </a:lnTo>
                  <a:lnTo>
                    <a:pt x="8931" y="3675"/>
                  </a:lnTo>
                  <a:lnTo>
                    <a:pt x="8615" y="3796"/>
                  </a:lnTo>
                  <a:lnTo>
                    <a:pt x="8323" y="3869"/>
                  </a:lnTo>
                  <a:lnTo>
                    <a:pt x="8006" y="3967"/>
                  </a:lnTo>
                  <a:lnTo>
                    <a:pt x="7447" y="4088"/>
                  </a:lnTo>
                  <a:lnTo>
                    <a:pt x="7349" y="3942"/>
                  </a:lnTo>
                  <a:lnTo>
                    <a:pt x="7228" y="3821"/>
                  </a:lnTo>
                  <a:lnTo>
                    <a:pt x="7106" y="3724"/>
                  </a:lnTo>
                  <a:lnTo>
                    <a:pt x="6960" y="3626"/>
                  </a:lnTo>
                  <a:lnTo>
                    <a:pt x="7228" y="3091"/>
                  </a:lnTo>
                  <a:lnTo>
                    <a:pt x="7447" y="2531"/>
                  </a:lnTo>
                  <a:lnTo>
                    <a:pt x="7568" y="2288"/>
                  </a:lnTo>
                  <a:lnTo>
                    <a:pt x="7690" y="2069"/>
                  </a:lnTo>
                  <a:lnTo>
                    <a:pt x="7836" y="1874"/>
                  </a:lnTo>
                  <a:lnTo>
                    <a:pt x="7982" y="1704"/>
                  </a:lnTo>
                  <a:lnTo>
                    <a:pt x="8177" y="1558"/>
                  </a:lnTo>
                  <a:lnTo>
                    <a:pt x="8371" y="1436"/>
                  </a:lnTo>
                  <a:lnTo>
                    <a:pt x="8590" y="1363"/>
                  </a:lnTo>
                  <a:lnTo>
                    <a:pt x="8858" y="1339"/>
                  </a:lnTo>
                  <a:close/>
                  <a:moveTo>
                    <a:pt x="3991" y="1242"/>
                  </a:moveTo>
                  <a:lnTo>
                    <a:pt x="4162" y="1266"/>
                  </a:lnTo>
                  <a:lnTo>
                    <a:pt x="4308" y="1315"/>
                  </a:lnTo>
                  <a:lnTo>
                    <a:pt x="4454" y="1412"/>
                  </a:lnTo>
                  <a:lnTo>
                    <a:pt x="4575" y="1534"/>
                  </a:lnTo>
                  <a:lnTo>
                    <a:pt x="4697" y="1704"/>
                  </a:lnTo>
                  <a:lnTo>
                    <a:pt x="4819" y="1874"/>
                  </a:lnTo>
                  <a:lnTo>
                    <a:pt x="4916" y="2312"/>
                  </a:lnTo>
                  <a:lnTo>
                    <a:pt x="5086" y="2775"/>
                  </a:lnTo>
                  <a:lnTo>
                    <a:pt x="5184" y="2994"/>
                  </a:lnTo>
                  <a:lnTo>
                    <a:pt x="5305" y="3213"/>
                  </a:lnTo>
                  <a:lnTo>
                    <a:pt x="5427" y="3407"/>
                  </a:lnTo>
                  <a:lnTo>
                    <a:pt x="5573" y="3578"/>
                  </a:lnTo>
                  <a:lnTo>
                    <a:pt x="5476" y="3626"/>
                  </a:lnTo>
                  <a:lnTo>
                    <a:pt x="5305" y="3724"/>
                  </a:lnTo>
                  <a:lnTo>
                    <a:pt x="5135" y="3845"/>
                  </a:lnTo>
                  <a:lnTo>
                    <a:pt x="5013" y="4015"/>
                  </a:lnTo>
                  <a:lnTo>
                    <a:pt x="4892" y="4186"/>
                  </a:lnTo>
                  <a:lnTo>
                    <a:pt x="4794" y="4113"/>
                  </a:lnTo>
                  <a:lnTo>
                    <a:pt x="4697" y="4040"/>
                  </a:lnTo>
                  <a:lnTo>
                    <a:pt x="4478" y="3894"/>
                  </a:lnTo>
                  <a:lnTo>
                    <a:pt x="4016" y="3699"/>
                  </a:lnTo>
                  <a:lnTo>
                    <a:pt x="3578" y="3432"/>
                  </a:lnTo>
                  <a:lnTo>
                    <a:pt x="3213" y="3213"/>
                  </a:lnTo>
                  <a:lnTo>
                    <a:pt x="3115" y="3164"/>
                  </a:lnTo>
                  <a:lnTo>
                    <a:pt x="3018" y="3091"/>
                  </a:lnTo>
                  <a:lnTo>
                    <a:pt x="2969" y="2994"/>
                  </a:lnTo>
                  <a:lnTo>
                    <a:pt x="2921" y="2896"/>
                  </a:lnTo>
                  <a:lnTo>
                    <a:pt x="2921" y="2799"/>
                  </a:lnTo>
                  <a:lnTo>
                    <a:pt x="2921" y="2677"/>
                  </a:lnTo>
                  <a:lnTo>
                    <a:pt x="2969" y="2434"/>
                  </a:lnTo>
                  <a:lnTo>
                    <a:pt x="3067" y="2118"/>
                  </a:lnTo>
                  <a:lnTo>
                    <a:pt x="3213" y="1826"/>
                  </a:lnTo>
                  <a:lnTo>
                    <a:pt x="3310" y="1680"/>
                  </a:lnTo>
                  <a:lnTo>
                    <a:pt x="3432" y="1558"/>
                  </a:lnTo>
                  <a:lnTo>
                    <a:pt x="3529" y="1436"/>
                  </a:lnTo>
                  <a:lnTo>
                    <a:pt x="3675" y="1339"/>
                  </a:lnTo>
                  <a:lnTo>
                    <a:pt x="3845" y="1266"/>
                  </a:lnTo>
                  <a:lnTo>
                    <a:pt x="3991" y="1242"/>
                  </a:lnTo>
                  <a:close/>
                  <a:moveTo>
                    <a:pt x="6157" y="3967"/>
                  </a:moveTo>
                  <a:lnTo>
                    <a:pt x="6181" y="4015"/>
                  </a:lnTo>
                  <a:lnTo>
                    <a:pt x="6084" y="4088"/>
                  </a:lnTo>
                  <a:lnTo>
                    <a:pt x="5962" y="4161"/>
                  </a:lnTo>
                  <a:lnTo>
                    <a:pt x="5768" y="4380"/>
                  </a:lnTo>
                  <a:lnTo>
                    <a:pt x="5597" y="4624"/>
                  </a:lnTo>
                  <a:lnTo>
                    <a:pt x="5451" y="4843"/>
                  </a:lnTo>
                  <a:lnTo>
                    <a:pt x="5305" y="5110"/>
                  </a:lnTo>
                  <a:lnTo>
                    <a:pt x="5281" y="4989"/>
                  </a:lnTo>
                  <a:lnTo>
                    <a:pt x="5281" y="4867"/>
                  </a:lnTo>
                  <a:lnTo>
                    <a:pt x="5281" y="4745"/>
                  </a:lnTo>
                  <a:lnTo>
                    <a:pt x="5330" y="4624"/>
                  </a:lnTo>
                  <a:lnTo>
                    <a:pt x="5378" y="4526"/>
                  </a:lnTo>
                  <a:lnTo>
                    <a:pt x="5524" y="4307"/>
                  </a:lnTo>
                  <a:lnTo>
                    <a:pt x="5695" y="4137"/>
                  </a:lnTo>
                  <a:lnTo>
                    <a:pt x="5816" y="4064"/>
                  </a:lnTo>
                  <a:lnTo>
                    <a:pt x="5914" y="4015"/>
                  </a:lnTo>
                  <a:lnTo>
                    <a:pt x="6035" y="3991"/>
                  </a:lnTo>
                  <a:lnTo>
                    <a:pt x="6157" y="3967"/>
                  </a:lnTo>
                  <a:close/>
                  <a:moveTo>
                    <a:pt x="6425" y="4064"/>
                  </a:moveTo>
                  <a:lnTo>
                    <a:pt x="6595" y="4113"/>
                  </a:lnTo>
                  <a:lnTo>
                    <a:pt x="6741" y="4186"/>
                  </a:lnTo>
                  <a:lnTo>
                    <a:pt x="6571" y="4307"/>
                  </a:lnTo>
                  <a:lnTo>
                    <a:pt x="6400" y="4453"/>
                  </a:lnTo>
                  <a:lnTo>
                    <a:pt x="6254" y="4624"/>
                  </a:lnTo>
                  <a:lnTo>
                    <a:pt x="6108" y="4794"/>
                  </a:lnTo>
                  <a:lnTo>
                    <a:pt x="5987" y="4964"/>
                  </a:lnTo>
                  <a:lnTo>
                    <a:pt x="5841" y="5208"/>
                  </a:lnTo>
                  <a:lnTo>
                    <a:pt x="5743" y="5427"/>
                  </a:lnTo>
                  <a:lnTo>
                    <a:pt x="5695" y="5548"/>
                  </a:lnTo>
                  <a:lnTo>
                    <a:pt x="5670" y="5670"/>
                  </a:lnTo>
                  <a:lnTo>
                    <a:pt x="5573" y="5597"/>
                  </a:lnTo>
                  <a:lnTo>
                    <a:pt x="5500" y="5500"/>
                  </a:lnTo>
                  <a:lnTo>
                    <a:pt x="5549" y="5281"/>
                  </a:lnTo>
                  <a:lnTo>
                    <a:pt x="5646" y="5062"/>
                  </a:lnTo>
                  <a:lnTo>
                    <a:pt x="5768" y="4867"/>
                  </a:lnTo>
                  <a:lnTo>
                    <a:pt x="5914" y="4672"/>
                  </a:lnTo>
                  <a:lnTo>
                    <a:pt x="6157" y="4405"/>
                  </a:lnTo>
                  <a:lnTo>
                    <a:pt x="6303" y="4210"/>
                  </a:lnTo>
                  <a:lnTo>
                    <a:pt x="6425" y="4064"/>
                  </a:lnTo>
                  <a:close/>
                  <a:moveTo>
                    <a:pt x="7009" y="4551"/>
                  </a:moveTo>
                  <a:lnTo>
                    <a:pt x="7033" y="4721"/>
                  </a:lnTo>
                  <a:lnTo>
                    <a:pt x="7009" y="4891"/>
                  </a:lnTo>
                  <a:lnTo>
                    <a:pt x="6960" y="5062"/>
                  </a:lnTo>
                  <a:lnTo>
                    <a:pt x="6887" y="5232"/>
                  </a:lnTo>
                  <a:lnTo>
                    <a:pt x="6790" y="5378"/>
                  </a:lnTo>
                  <a:lnTo>
                    <a:pt x="6644" y="5524"/>
                  </a:lnTo>
                  <a:lnTo>
                    <a:pt x="6498" y="5646"/>
                  </a:lnTo>
                  <a:lnTo>
                    <a:pt x="6327" y="5743"/>
                  </a:lnTo>
                  <a:lnTo>
                    <a:pt x="6376" y="5597"/>
                  </a:lnTo>
                  <a:lnTo>
                    <a:pt x="6692" y="4989"/>
                  </a:lnTo>
                  <a:lnTo>
                    <a:pt x="7009" y="4551"/>
                  </a:lnTo>
                  <a:close/>
                  <a:moveTo>
                    <a:pt x="6814" y="4234"/>
                  </a:moveTo>
                  <a:lnTo>
                    <a:pt x="6911" y="4332"/>
                  </a:lnTo>
                  <a:lnTo>
                    <a:pt x="6790" y="4453"/>
                  </a:lnTo>
                  <a:lnTo>
                    <a:pt x="6692" y="4575"/>
                  </a:lnTo>
                  <a:lnTo>
                    <a:pt x="6571" y="4745"/>
                  </a:lnTo>
                  <a:lnTo>
                    <a:pt x="6376" y="5086"/>
                  </a:lnTo>
                  <a:lnTo>
                    <a:pt x="6206" y="5427"/>
                  </a:lnTo>
                  <a:lnTo>
                    <a:pt x="6108" y="5597"/>
                  </a:lnTo>
                  <a:lnTo>
                    <a:pt x="6011" y="5792"/>
                  </a:lnTo>
                  <a:lnTo>
                    <a:pt x="5865" y="5767"/>
                  </a:lnTo>
                  <a:lnTo>
                    <a:pt x="5962" y="5597"/>
                  </a:lnTo>
                  <a:lnTo>
                    <a:pt x="6035" y="5427"/>
                  </a:lnTo>
                  <a:lnTo>
                    <a:pt x="6108" y="5256"/>
                  </a:lnTo>
                  <a:lnTo>
                    <a:pt x="6181" y="5086"/>
                  </a:lnTo>
                  <a:lnTo>
                    <a:pt x="6303" y="4843"/>
                  </a:lnTo>
                  <a:lnTo>
                    <a:pt x="6473" y="4624"/>
                  </a:lnTo>
                  <a:lnTo>
                    <a:pt x="6619" y="4429"/>
                  </a:lnTo>
                  <a:lnTo>
                    <a:pt x="6814" y="4234"/>
                  </a:lnTo>
                  <a:close/>
                  <a:moveTo>
                    <a:pt x="2848" y="3821"/>
                  </a:moveTo>
                  <a:lnTo>
                    <a:pt x="3067" y="3845"/>
                  </a:lnTo>
                  <a:lnTo>
                    <a:pt x="3310" y="3894"/>
                  </a:lnTo>
                  <a:lnTo>
                    <a:pt x="3456" y="3942"/>
                  </a:lnTo>
                  <a:lnTo>
                    <a:pt x="3626" y="4040"/>
                  </a:lnTo>
                  <a:lnTo>
                    <a:pt x="4016" y="4234"/>
                  </a:lnTo>
                  <a:lnTo>
                    <a:pt x="4210" y="4332"/>
                  </a:lnTo>
                  <a:lnTo>
                    <a:pt x="4405" y="4405"/>
                  </a:lnTo>
                  <a:lnTo>
                    <a:pt x="4575" y="4453"/>
                  </a:lnTo>
                  <a:lnTo>
                    <a:pt x="4770" y="4478"/>
                  </a:lnTo>
                  <a:lnTo>
                    <a:pt x="4697" y="4745"/>
                  </a:lnTo>
                  <a:lnTo>
                    <a:pt x="4697" y="4891"/>
                  </a:lnTo>
                  <a:lnTo>
                    <a:pt x="4697" y="5062"/>
                  </a:lnTo>
                  <a:lnTo>
                    <a:pt x="4527" y="5086"/>
                  </a:lnTo>
                  <a:lnTo>
                    <a:pt x="4356" y="5135"/>
                  </a:lnTo>
                  <a:lnTo>
                    <a:pt x="4186" y="5183"/>
                  </a:lnTo>
                  <a:lnTo>
                    <a:pt x="4040" y="5281"/>
                  </a:lnTo>
                  <a:lnTo>
                    <a:pt x="3724" y="5451"/>
                  </a:lnTo>
                  <a:lnTo>
                    <a:pt x="3432" y="5646"/>
                  </a:lnTo>
                  <a:lnTo>
                    <a:pt x="2896" y="5986"/>
                  </a:lnTo>
                  <a:lnTo>
                    <a:pt x="2604" y="6011"/>
                  </a:lnTo>
                  <a:lnTo>
                    <a:pt x="2312" y="6035"/>
                  </a:lnTo>
                  <a:lnTo>
                    <a:pt x="2191" y="6035"/>
                  </a:lnTo>
                  <a:lnTo>
                    <a:pt x="2069" y="5986"/>
                  </a:lnTo>
                  <a:lnTo>
                    <a:pt x="1947" y="5889"/>
                  </a:lnTo>
                  <a:lnTo>
                    <a:pt x="1826" y="5767"/>
                  </a:lnTo>
                  <a:lnTo>
                    <a:pt x="1753" y="5621"/>
                  </a:lnTo>
                  <a:lnTo>
                    <a:pt x="1680" y="5451"/>
                  </a:lnTo>
                  <a:lnTo>
                    <a:pt x="1655" y="5305"/>
                  </a:lnTo>
                  <a:lnTo>
                    <a:pt x="1631" y="5135"/>
                  </a:lnTo>
                  <a:lnTo>
                    <a:pt x="1631" y="4964"/>
                  </a:lnTo>
                  <a:lnTo>
                    <a:pt x="1655" y="4794"/>
                  </a:lnTo>
                  <a:lnTo>
                    <a:pt x="1704" y="4624"/>
                  </a:lnTo>
                  <a:lnTo>
                    <a:pt x="1753" y="4478"/>
                  </a:lnTo>
                  <a:lnTo>
                    <a:pt x="1874" y="4259"/>
                  </a:lnTo>
                  <a:lnTo>
                    <a:pt x="2020" y="4113"/>
                  </a:lnTo>
                  <a:lnTo>
                    <a:pt x="2215" y="3991"/>
                  </a:lnTo>
                  <a:lnTo>
                    <a:pt x="2410" y="3894"/>
                  </a:lnTo>
                  <a:lnTo>
                    <a:pt x="2629" y="3845"/>
                  </a:lnTo>
                  <a:lnTo>
                    <a:pt x="2848" y="3821"/>
                  </a:lnTo>
                  <a:close/>
                  <a:moveTo>
                    <a:pt x="10220" y="3869"/>
                  </a:moveTo>
                  <a:lnTo>
                    <a:pt x="10488" y="3918"/>
                  </a:lnTo>
                  <a:lnTo>
                    <a:pt x="10658" y="3991"/>
                  </a:lnTo>
                  <a:lnTo>
                    <a:pt x="10756" y="4088"/>
                  </a:lnTo>
                  <a:lnTo>
                    <a:pt x="10853" y="4234"/>
                  </a:lnTo>
                  <a:lnTo>
                    <a:pt x="10902" y="4380"/>
                  </a:lnTo>
                  <a:lnTo>
                    <a:pt x="10950" y="4551"/>
                  </a:lnTo>
                  <a:lnTo>
                    <a:pt x="10975" y="4697"/>
                  </a:lnTo>
                  <a:lnTo>
                    <a:pt x="10975" y="5013"/>
                  </a:lnTo>
                  <a:lnTo>
                    <a:pt x="10950" y="5183"/>
                  </a:lnTo>
                  <a:lnTo>
                    <a:pt x="10902" y="5354"/>
                  </a:lnTo>
                  <a:lnTo>
                    <a:pt x="10853" y="5548"/>
                  </a:lnTo>
                  <a:lnTo>
                    <a:pt x="10780" y="5694"/>
                  </a:lnTo>
                  <a:lnTo>
                    <a:pt x="10683" y="5865"/>
                  </a:lnTo>
                  <a:lnTo>
                    <a:pt x="10561" y="6011"/>
                  </a:lnTo>
                  <a:lnTo>
                    <a:pt x="10439" y="6108"/>
                  </a:lnTo>
                  <a:lnTo>
                    <a:pt x="10293" y="6205"/>
                  </a:lnTo>
                  <a:lnTo>
                    <a:pt x="10123" y="6230"/>
                  </a:lnTo>
                  <a:lnTo>
                    <a:pt x="9953" y="6254"/>
                  </a:lnTo>
                  <a:lnTo>
                    <a:pt x="9782" y="6230"/>
                  </a:lnTo>
                  <a:lnTo>
                    <a:pt x="9612" y="6181"/>
                  </a:lnTo>
                  <a:lnTo>
                    <a:pt x="9344" y="6035"/>
                  </a:lnTo>
                  <a:lnTo>
                    <a:pt x="9052" y="5889"/>
                  </a:lnTo>
                  <a:lnTo>
                    <a:pt x="8833" y="5792"/>
                  </a:lnTo>
                  <a:lnTo>
                    <a:pt x="8590" y="5646"/>
                  </a:lnTo>
                  <a:lnTo>
                    <a:pt x="8347" y="5475"/>
                  </a:lnTo>
                  <a:lnTo>
                    <a:pt x="8104" y="5305"/>
                  </a:lnTo>
                  <a:lnTo>
                    <a:pt x="7860" y="5183"/>
                  </a:lnTo>
                  <a:lnTo>
                    <a:pt x="7714" y="5135"/>
                  </a:lnTo>
                  <a:lnTo>
                    <a:pt x="7593" y="5110"/>
                  </a:lnTo>
                  <a:lnTo>
                    <a:pt x="7617" y="5062"/>
                  </a:lnTo>
                  <a:lnTo>
                    <a:pt x="7641" y="4867"/>
                  </a:lnTo>
                  <a:lnTo>
                    <a:pt x="7641" y="4672"/>
                  </a:lnTo>
                  <a:lnTo>
                    <a:pt x="7812" y="4502"/>
                  </a:lnTo>
                  <a:lnTo>
                    <a:pt x="8225" y="4405"/>
                  </a:lnTo>
                  <a:lnTo>
                    <a:pt x="8639" y="4283"/>
                  </a:lnTo>
                  <a:lnTo>
                    <a:pt x="9052" y="4137"/>
                  </a:lnTo>
                  <a:lnTo>
                    <a:pt x="9417" y="3967"/>
                  </a:lnTo>
                  <a:lnTo>
                    <a:pt x="9685" y="3894"/>
                  </a:lnTo>
                  <a:lnTo>
                    <a:pt x="9953" y="3869"/>
                  </a:lnTo>
                  <a:close/>
                  <a:moveTo>
                    <a:pt x="7349" y="5646"/>
                  </a:moveTo>
                  <a:lnTo>
                    <a:pt x="7617" y="5767"/>
                  </a:lnTo>
                  <a:lnTo>
                    <a:pt x="7885" y="5913"/>
                  </a:lnTo>
                  <a:lnTo>
                    <a:pt x="8152" y="6059"/>
                  </a:lnTo>
                  <a:lnTo>
                    <a:pt x="8444" y="6205"/>
                  </a:lnTo>
                  <a:lnTo>
                    <a:pt x="8542" y="6278"/>
                  </a:lnTo>
                  <a:lnTo>
                    <a:pt x="8882" y="6424"/>
                  </a:lnTo>
                  <a:lnTo>
                    <a:pt x="9198" y="6546"/>
                  </a:lnTo>
                  <a:lnTo>
                    <a:pt x="9369" y="6643"/>
                  </a:lnTo>
                  <a:lnTo>
                    <a:pt x="9515" y="6741"/>
                  </a:lnTo>
                  <a:lnTo>
                    <a:pt x="9612" y="6838"/>
                  </a:lnTo>
                  <a:lnTo>
                    <a:pt x="9709" y="6984"/>
                  </a:lnTo>
                  <a:lnTo>
                    <a:pt x="9782" y="7106"/>
                  </a:lnTo>
                  <a:lnTo>
                    <a:pt x="9855" y="7252"/>
                  </a:lnTo>
                  <a:lnTo>
                    <a:pt x="9880" y="7398"/>
                  </a:lnTo>
                  <a:lnTo>
                    <a:pt x="9880" y="7568"/>
                  </a:lnTo>
                  <a:lnTo>
                    <a:pt x="9855" y="7738"/>
                  </a:lnTo>
                  <a:lnTo>
                    <a:pt x="9807" y="7860"/>
                  </a:lnTo>
                  <a:lnTo>
                    <a:pt x="9734" y="7957"/>
                  </a:lnTo>
                  <a:lnTo>
                    <a:pt x="9636" y="8055"/>
                  </a:lnTo>
                  <a:lnTo>
                    <a:pt x="9539" y="8152"/>
                  </a:lnTo>
                  <a:lnTo>
                    <a:pt x="9296" y="8274"/>
                  </a:lnTo>
                  <a:lnTo>
                    <a:pt x="9052" y="8347"/>
                  </a:lnTo>
                  <a:lnTo>
                    <a:pt x="8931" y="8371"/>
                  </a:lnTo>
                  <a:lnTo>
                    <a:pt x="8809" y="8395"/>
                  </a:lnTo>
                  <a:lnTo>
                    <a:pt x="8688" y="8371"/>
                  </a:lnTo>
                  <a:lnTo>
                    <a:pt x="8590" y="8371"/>
                  </a:lnTo>
                  <a:lnTo>
                    <a:pt x="8396" y="8298"/>
                  </a:lnTo>
                  <a:lnTo>
                    <a:pt x="8201" y="8176"/>
                  </a:lnTo>
                  <a:lnTo>
                    <a:pt x="8055" y="8006"/>
                  </a:lnTo>
                  <a:lnTo>
                    <a:pt x="7909" y="7836"/>
                  </a:lnTo>
                  <a:lnTo>
                    <a:pt x="7787" y="7641"/>
                  </a:lnTo>
                  <a:lnTo>
                    <a:pt x="7666" y="7446"/>
                  </a:lnTo>
                  <a:lnTo>
                    <a:pt x="7568" y="7227"/>
                  </a:lnTo>
                  <a:lnTo>
                    <a:pt x="7495" y="6984"/>
                  </a:lnTo>
                  <a:lnTo>
                    <a:pt x="7349" y="6546"/>
                  </a:lnTo>
                  <a:lnTo>
                    <a:pt x="7276" y="6205"/>
                  </a:lnTo>
                  <a:lnTo>
                    <a:pt x="7228" y="6035"/>
                  </a:lnTo>
                  <a:lnTo>
                    <a:pt x="7155" y="5889"/>
                  </a:lnTo>
                  <a:lnTo>
                    <a:pt x="7349" y="5646"/>
                  </a:lnTo>
                  <a:close/>
                  <a:moveTo>
                    <a:pt x="4721" y="5256"/>
                  </a:moveTo>
                  <a:lnTo>
                    <a:pt x="4819" y="5475"/>
                  </a:lnTo>
                  <a:lnTo>
                    <a:pt x="4916" y="5719"/>
                  </a:lnTo>
                  <a:lnTo>
                    <a:pt x="5062" y="5913"/>
                  </a:lnTo>
                  <a:lnTo>
                    <a:pt x="5257" y="6084"/>
                  </a:lnTo>
                  <a:lnTo>
                    <a:pt x="5184" y="6351"/>
                  </a:lnTo>
                  <a:lnTo>
                    <a:pt x="5159" y="6668"/>
                  </a:lnTo>
                  <a:lnTo>
                    <a:pt x="5135" y="6935"/>
                  </a:lnTo>
                  <a:lnTo>
                    <a:pt x="5013" y="7325"/>
                  </a:lnTo>
                  <a:lnTo>
                    <a:pt x="4916" y="7690"/>
                  </a:lnTo>
                  <a:lnTo>
                    <a:pt x="4867" y="7787"/>
                  </a:lnTo>
                  <a:lnTo>
                    <a:pt x="4721" y="8030"/>
                  </a:lnTo>
                  <a:lnTo>
                    <a:pt x="4527" y="8225"/>
                  </a:lnTo>
                  <a:lnTo>
                    <a:pt x="4308" y="8395"/>
                  </a:lnTo>
                  <a:lnTo>
                    <a:pt x="4064" y="8493"/>
                  </a:lnTo>
                  <a:lnTo>
                    <a:pt x="3943" y="8541"/>
                  </a:lnTo>
                  <a:lnTo>
                    <a:pt x="3797" y="8566"/>
                  </a:lnTo>
                  <a:lnTo>
                    <a:pt x="3553" y="8566"/>
                  </a:lnTo>
                  <a:lnTo>
                    <a:pt x="3407" y="8541"/>
                  </a:lnTo>
                  <a:lnTo>
                    <a:pt x="3286" y="8493"/>
                  </a:lnTo>
                  <a:lnTo>
                    <a:pt x="3164" y="8420"/>
                  </a:lnTo>
                  <a:lnTo>
                    <a:pt x="3067" y="8322"/>
                  </a:lnTo>
                  <a:lnTo>
                    <a:pt x="2969" y="8225"/>
                  </a:lnTo>
                  <a:lnTo>
                    <a:pt x="2872" y="8128"/>
                  </a:lnTo>
                  <a:lnTo>
                    <a:pt x="2750" y="7884"/>
                  </a:lnTo>
                  <a:lnTo>
                    <a:pt x="2677" y="7641"/>
                  </a:lnTo>
                  <a:lnTo>
                    <a:pt x="2677" y="7398"/>
                  </a:lnTo>
                  <a:lnTo>
                    <a:pt x="2702" y="7154"/>
                  </a:lnTo>
                  <a:lnTo>
                    <a:pt x="2775" y="6911"/>
                  </a:lnTo>
                  <a:lnTo>
                    <a:pt x="2896" y="6692"/>
                  </a:lnTo>
                  <a:lnTo>
                    <a:pt x="3091" y="6497"/>
                  </a:lnTo>
                  <a:lnTo>
                    <a:pt x="3261" y="6327"/>
                  </a:lnTo>
                  <a:lnTo>
                    <a:pt x="3480" y="6157"/>
                  </a:lnTo>
                  <a:lnTo>
                    <a:pt x="3894" y="5865"/>
                  </a:lnTo>
                  <a:lnTo>
                    <a:pt x="4332" y="5573"/>
                  </a:lnTo>
                  <a:lnTo>
                    <a:pt x="4721" y="5256"/>
                  </a:lnTo>
                  <a:close/>
                  <a:moveTo>
                    <a:pt x="6619" y="6278"/>
                  </a:moveTo>
                  <a:lnTo>
                    <a:pt x="6741" y="6522"/>
                  </a:lnTo>
                  <a:lnTo>
                    <a:pt x="6838" y="6789"/>
                  </a:lnTo>
                  <a:lnTo>
                    <a:pt x="6984" y="7252"/>
                  </a:lnTo>
                  <a:lnTo>
                    <a:pt x="7130" y="7690"/>
                  </a:lnTo>
                  <a:lnTo>
                    <a:pt x="7325" y="8201"/>
                  </a:lnTo>
                  <a:lnTo>
                    <a:pt x="7398" y="8444"/>
                  </a:lnTo>
                  <a:lnTo>
                    <a:pt x="7422" y="8712"/>
                  </a:lnTo>
                  <a:lnTo>
                    <a:pt x="7422" y="8906"/>
                  </a:lnTo>
                  <a:lnTo>
                    <a:pt x="7349" y="9052"/>
                  </a:lnTo>
                  <a:lnTo>
                    <a:pt x="7276" y="9174"/>
                  </a:lnTo>
                  <a:lnTo>
                    <a:pt x="7155" y="9296"/>
                  </a:lnTo>
                  <a:lnTo>
                    <a:pt x="7009" y="9369"/>
                  </a:lnTo>
                  <a:lnTo>
                    <a:pt x="6863" y="9417"/>
                  </a:lnTo>
                  <a:lnTo>
                    <a:pt x="6692" y="9442"/>
                  </a:lnTo>
                  <a:lnTo>
                    <a:pt x="6522" y="9442"/>
                  </a:lnTo>
                  <a:lnTo>
                    <a:pt x="6279" y="9417"/>
                  </a:lnTo>
                  <a:lnTo>
                    <a:pt x="6060" y="9369"/>
                  </a:lnTo>
                  <a:lnTo>
                    <a:pt x="5841" y="9296"/>
                  </a:lnTo>
                  <a:lnTo>
                    <a:pt x="5622" y="9174"/>
                  </a:lnTo>
                  <a:lnTo>
                    <a:pt x="5500" y="9077"/>
                  </a:lnTo>
                  <a:lnTo>
                    <a:pt x="5378" y="8979"/>
                  </a:lnTo>
                  <a:lnTo>
                    <a:pt x="5305" y="8858"/>
                  </a:lnTo>
                  <a:lnTo>
                    <a:pt x="5257" y="8736"/>
                  </a:lnTo>
                  <a:lnTo>
                    <a:pt x="5232" y="8590"/>
                  </a:lnTo>
                  <a:lnTo>
                    <a:pt x="5232" y="8444"/>
                  </a:lnTo>
                  <a:lnTo>
                    <a:pt x="5257" y="8128"/>
                  </a:lnTo>
                  <a:lnTo>
                    <a:pt x="5354" y="7957"/>
                  </a:lnTo>
                  <a:lnTo>
                    <a:pt x="5451" y="7763"/>
                  </a:lnTo>
                  <a:lnTo>
                    <a:pt x="5500" y="7568"/>
                  </a:lnTo>
                  <a:lnTo>
                    <a:pt x="5549" y="7398"/>
                  </a:lnTo>
                  <a:lnTo>
                    <a:pt x="5622" y="7008"/>
                  </a:lnTo>
                  <a:lnTo>
                    <a:pt x="5695" y="6741"/>
                  </a:lnTo>
                  <a:lnTo>
                    <a:pt x="5841" y="6376"/>
                  </a:lnTo>
                  <a:lnTo>
                    <a:pt x="6011" y="6400"/>
                  </a:lnTo>
                  <a:lnTo>
                    <a:pt x="6181" y="6400"/>
                  </a:lnTo>
                  <a:lnTo>
                    <a:pt x="6400" y="6351"/>
                  </a:lnTo>
                  <a:lnTo>
                    <a:pt x="6619" y="6278"/>
                  </a:lnTo>
                  <a:close/>
                  <a:moveTo>
                    <a:pt x="11194" y="9734"/>
                  </a:moveTo>
                  <a:lnTo>
                    <a:pt x="11194" y="9782"/>
                  </a:lnTo>
                  <a:lnTo>
                    <a:pt x="10999" y="10512"/>
                  </a:lnTo>
                  <a:lnTo>
                    <a:pt x="10756" y="11461"/>
                  </a:lnTo>
                  <a:lnTo>
                    <a:pt x="10634" y="11923"/>
                  </a:lnTo>
                  <a:lnTo>
                    <a:pt x="10488" y="12361"/>
                  </a:lnTo>
                  <a:lnTo>
                    <a:pt x="10366" y="12653"/>
                  </a:lnTo>
                  <a:lnTo>
                    <a:pt x="10220" y="12897"/>
                  </a:lnTo>
                  <a:lnTo>
                    <a:pt x="10050" y="13116"/>
                  </a:lnTo>
                  <a:lnTo>
                    <a:pt x="9831" y="13335"/>
                  </a:lnTo>
                  <a:lnTo>
                    <a:pt x="9612" y="13529"/>
                  </a:lnTo>
                  <a:lnTo>
                    <a:pt x="9369" y="13675"/>
                  </a:lnTo>
                  <a:lnTo>
                    <a:pt x="9101" y="13821"/>
                  </a:lnTo>
                  <a:lnTo>
                    <a:pt x="8833" y="13943"/>
                  </a:lnTo>
                  <a:lnTo>
                    <a:pt x="8615" y="14016"/>
                  </a:lnTo>
                  <a:lnTo>
                    <a:pt x="8371" y="14040"/>
                  </a:lnTo>
                  <a:lnTo>
                    <a:pt x="8128" y="14040"/>
                  </a:lnTo>
                  <a:lnTo>
                    <a:pt x="7885" y="14016"/>
                  </a:lnTo>
                  <a:lnTo>
                    <a:pt x="7812" y="13992"/>
                  </a:lnTo>
                  <a:lnTo>
                    <a:pt x="8055" y="13846"/>
                  </a:lnTo>
                  <a:lnTo>
                    <a:pt x="8298" y="13675"/>
                  </a:lnTo>
                  <a:lnTo>
                    <a:pt x="8688" y="13359"/>
                  </a:lnTo>
                  <a:lnTo>
                    <a:pt x="8906" y="13140"/>
                  </a:lnTo>
                  <a:lnTo>
                    <a:pt x="9150" y="12897"/>
                  </a:lnTo>
                  <a:lnTo>
                    <a:pt x="9393" y="12629"/>
                  </a:lnTo>
                  <a:lnTo>
                    <a:pt x="9612" y="12313"/>
                  </a:lnTo>
                  <a:lnTo>
                    <a:pt x="9807" y="12021"/>
                  </a:lnTo>
                  <a:lnTo>
                    <a:pt x="9953" y="11680"/>
                  </a:lnTo>
                  <a:lnTo>
                    <a:pt x="10074" y="11364"/>
                  </a:lnTo>
                  <a:lnTo>
                    <a:pt x="10099" y="11194"/>
                  </a:lnTo>
                  <a:lnTo>
                    <a:pt x="10099" y="11048"/>
                  </a:lnTo>
                  <a:lnTo>
                    <a:pt x="10099" y="10975"/>
                  </a:lnTo>
                  <a:lnTo>
                    <a:pt x="10050" y="10902"/>
                  </a:lnTo>
                  <a:lnTo>
                    <a:pt x="10001" y="10853"/>
                  </a:lnTo>
                  <a:lnTo>
                    <a:pt x="9953" y="10829"/>
                  </a:lnTo>
                  <a:lnTo>
                    <a:pt x="9880" y="10829"/>
                  </a:lnTo>
                  <a:lnTo>
                    <a:pt x="9807" y="10853"/>
                  </a:lnTo>
                  <a:lnTo>
                    <a:pt x="9734" y="10877"/>
                  </a:lnTo>
                  <a:lnTo>
                    <a:pt x="9685" y="10926"/>
                  </a:lnTo>
                  <a:lnTo>
                    <a:pt x="9539" y="11169"/>
                  </a:lnTo>
                  <a:lnTo>
                    <a:pt x="9417" y="11413"/>
                  </a:lnTo>
                  <a:lnTo>
                    <a:pt x="9296" y="11680"/>
                  </a:lnTo>
                  <a:lnTo>
                    <a:pt x="9174" y="11923"/>
                  </a:lnTo>
                  <a:lnTo>
                    <a:pt x="9004" y="12167"/>
                  </a:lnTo>
                  <a:lnTo>
                    <a:pt x="8809" y="12410"/>
                  </a:lnTo>
                  <a:lnTo>
                    <a:pt x="8615" y="12653"/>
                  </a:lnTo>
                  <a:lnTo>
                    <a:pt x="8396" y="12872"/>
                  </a:lnTo>
                  <a:lnTo>
                    <a:pt x="8152" y="13067"/>
                  </a:lnTo>
                  <a:lnTo>
                    <a:pt x="7909" y="13262"/>
                  </a:lnTo>
                  <a:lnTo>
                    <a:pt x="7666" y="13432"/>
                  </a:lnTo>
                  <a:lnTo>
                    <a:pt x="7398" y="13578"/>
                  </a:lnTo>
                  <a:lnTo>
                    <a:pt x="7301" y="13627"/>
                  </a:lnTo>
                  <a:lnTo>
                    <a:pt x="7276" y="13432"/>
                  </a:lnTo>
                  <a:lnTo>
                    <a:pt x="7252" y="13262"/>
                  </a:lnTo>
                  <a:lnTo>
                    <a:pt x="7252" y="13018"/>
                  </a:lnTo>
                  <a:lnTo>
                    <a:pt x="7252" y="12799"/>
                  </a:lnTo>
                  <a:lnTo>
                    <a:pt x="7325" y="12337"/>
                  </a:lnTo>
                  <a:lnTo>
                    <a:pt x="7422" y="11972"/>
                  </a:lnTo>
                  <a:lnTo>
                    <a:pt x="7544" y="11607"/>
                  </a:lnTo>
                  <a:lnTo>
                    <a:pt x="7617" y="11461"/>
                  </a:lnTo>
                  <a:lnTo>
                    <a:pt x="7714" y="11291"/>
                  </a:lnTo>
                  <a:lnTo>
                    <a:pt x="7836" y="11145"/>
                  </a:lnTo>
                  <a:lnTo>
                    <a:pt x="7982" y="11023"/>
                  </a:lnTo>
                  <a:lnTo>
                    <a:pt x="8323" y="10756"/>
                  </a:lnTo>
                  <a:lnTo>
                    <a:pt x="8688" y="10512"/>
                  </a:lnTo>
                  <a:lnTo>
                    <a:pt x="9077" y="10318"/>
                  </a:lnTo>
                  <a:lnTo>
                    <a:pt x="9490" y="10147"/>
                  </a:lnTo>
                  <a:lnTo>
                    <a:pt x="9904" y="10001"/>
                  </a:lnTo>
                  <a:lnTo>
                    <a:pt x="10342" y="9880"/>
                  </a:lnTo>
                  <a:lnTo>
                    <a:pt x="10780" y="9782"/>
                  </a:lnTo>
                  <a:lnTo>
                    <a:pt x="11194" y="9734"/>
                  </a:lnTo>
                  <a:close/>
                  <a:moveTo>
                    <a:pt x="390" y="11218"/>
                  </a:moveTo>
                  <a:lnTo>
                    <a:pt x="731" y="11267"/>
                  </a:lnTo>
                  <a:lnTo>
                    <a:pt x="1071" y="11291"/>
                  </a:lnTo>
                  <a:lnTo>
                    <a:pt x="1412" y="11315"/>
                  </a:lnTo>
                  <a:lnTo>
                    <a:pt x="1753" y="11364"/>
                  </a:lnTo>
                  <a:lnTo>
                    <a:pt x="2239" y="11437"/>
                  </a:lnTo>
                  <a:lnTo>
                    <a:pt x="2702" y="11583"/>
                  </a:lnTo>
                  <a:lnTo>
                    <a:pt x="3164" y="11729"/>
                  </a:lnTo>
                  <a:lnTo>
                    <a:pt x="3602" y="11948"/>
                  </a:lnTo>
                  <a:lnTo>
                    <a:pt x="3797" y="12069"/>
                  </a:lnTo>
                  <a:lnTo>
                    <a:pt x="3991" y="12215"/>
                  </a:lnTo>
                  <a:lnTo>
                    <a:pt x="4162" y="12361"/>
                  </a:lnTo>
                  <a:lnTo>
                    <a:pt x="4332" y="12556"/>
                  </a:lnTo>
                  <a:lnTo>
                    <a:pt x="4478" y="12726"/>
                  </a:lnTo>
                  <a:lnTo>
                    <a:pt x="4624" y="12921"/>
                  </a:lnTo>
                  <a:lnTo>
                    <a:pt x="4867" y="13335"/>
                  </a:lnTo>
                  <a:lnTo>
                    <a:pt x="4989" y="13578"/>
                  </a:lnTo>
                  <a:lnTo>
                    <a:pt x="5038" y="13797"/>
                  </a:lnTo>
                  <a:lnTo>
                    <a:pt x="5062" y="14040"/>
                  </a:lnTo>
                  <a:lnTo>
                    <a:pt x="5038" y="14284"/>
                  </a:lnTo>
                  <a:lnTo>
                    <a:pt x="4989" y="14746"/>
                  </a:lnTo>
                  <a:lnTo>
                    <a:pt x="4916" y="15233"/>
                  </a:lnTo>
                  <a:lnTo>
                    <a:pt x="4746" y="15160"/>
                  </a:lnTo>
                  <a:lnTo>
                    <a:pt x="4551" y="15062"/>
                  </a:lnTo>
                  <a:lnTo>
                    <a:pt x="4210" y="14843"/>
                  </a:lnTo>
                  <a:lnTo>
                    <a:pt x="3870" y="14576"/>
                  </a:lnTo>
                  <a:lnTo>
                    <a:pt x="3529" y="14284"/>
                  </a:lnTo>
                  <a:lnTo>
                    <a:pt x="3091" y="13919"/>
                  </a:lnTo>
                  <a:lnTo>
                    <a:pt x="2702" y="13529"/>
                  </a:lnTo>
                  <a:lnTo>
                    <a:pt x="2531" y="13335"/>
                  </a:lnTo>
                  <a:lnTo>
                    <a:pt x="2385" y="13116"/>
                  </a:lnTo>
                  <a:lnTo>
                    <a:pt x="2239" y="12897"/>
                  </a:lnTo>
                  <a:lnTo>
                    <a:pt x="2069" y="12726"/>
                  </a:lnTo>
                  <a:lnTo>
                    <a:pt x="2020" y="12702"/>
                  </a:lnTo>
                  <a:lnTo>
                    <a:pt x="1972" y="12702"/>
                  </a:lnTo>
                  <a:lnTo>
                    <a:pt x="1923" y="12726"/>
                  </a:lnTo>
                  <a:lnTo>
                    <a:pt x="1899" y="12775"/>
                  </a:lnTo>
                  <a:lnTo>
                    <a:pt x="1874" y="12921"/>
                  </a:lnTo>
                  <a:lnTo>
                    <a:pt x="1874" y="13043"/>
                  </a:lnTo>
                  <a:lnTo>
                    <a:pt x="1899" y="13189"/>
                  </a:lnTo>
                  <a:lnTo>
                    <a:pt x="1947" y="13335"/>
                  </a:lnTo>
                  <a:lnTo>
                    <a:pt x="2020" y="13456"/>
                  </a:lnTo>
                  <a:lnTo>
                    <a:pt x="2118" y="13602"/>
                  </a:lnTo>
                  <a:lnTo>
                    <a:pt x="2337" y="13870"/>
                  </a:lnTo>
                  <a:lnTo>
                    <a:pt x="2580" y="14113"/>
                  </a:lnTo>
                  <a:lnTo>
                    <a:pt x="2823" y="14357"/>
                  </a:lnTo>
                  <a:lnTo>
                    <a:pt x="3261" y="14722"/>
                  </a:lnTo>
                  <a:lnTo>
                    <a:pt x="3578" y="14989"/>
                  </a:lnTo>
                  <a:lnTo>
                    <a:pt x="3918" y="15257"/>
                  </a:lnTo>
                  <a:lnTo>
                    <a:pt x="4259" y="15476"/>
                  </a:lnTo>
                  <a:lnTo>
                    <a:pt x="4600" y="15671"/>
                  </a:lnTo>
                  <a:lnTo>
                    <a:pt x="4210" y="15841"/>
                  </a:lnTo>
                  <a:lnTo>
                    <a:pt x="3797" y="15938"/>
                  </a:lnTo>
                  <a:lnTo>
                    <a:pt x="3383" y="15987"/>
                  </a:lnTo>
                  <a:lnTo>
                    <a:pt x="3188" y="16011"/>
                  </a:lnTo>
                  <a:lnTo>
                    <a:pt x="2994" y="15987"/>
                  </a:lnTo>
                  <a:lnTo>
                    <a:pt x="2799" y="15963"/>
                  </a:lnTo>
                  <a:lnTo>
                    <a:pt x="2604" y="15914"/>
                  </a:lnTo>
                  <a:lnTo>
                    <a:pt x="2410" y="15865"/>
                  </a:lnTo>
                  <a:lnTo>
                    <a:pt x="2215" y="15768"/>
                  </a:lnTo>
                  <a:lnTo>
                    <a:pt x="2045" y="15671"/>
                  </a:lnTo>
                  <a:lnTo>
                    <a:pt x="1850" y="15549"/>
                  </a:lnTo>
                  <a:lnTo>
                    <a:pt x="1680" y="15403"/>
                  </a:lnTo>
                  <a:lnTo>
                    <a:pt x="1509" y="15233"/>
                  </a:lnTo>
                  <a:lnTo>
                    <a:pt x="1339" y="15038"/>
                  </a:lnTo>
                  <a:lnTo>
                    <a:pt x="1193" y="14819"/>
                  </a:lnTo>
                  <a:lnTo>
                    <a:pt x="1071" y="14600"/>
                  </a:lnTo>
                  <a:lnTo>
                    <a:pt x="950" y="14357"/>
                  </a:lnTo>
                  <a:lnTo>
                    <a:pt x="852" y="14113"/>
                  </a:lnTo>
                  <a:lnTo>
                    <a:pt x="779" y="13846"/>
                  </a:lnTo>
                  <a:lnTo>
                    <a:pt x="658" y="13335"/>
                  </a:lnTo>
                  <a:lnTo>
                    <a:pt x="585" y="12799"/>
                  </a:lnTo>
                  <a:lnTo>
                    <a:pt x="512" y="12288"/>
                  </a:lnTo>
                  <a:lnTo>
                    <a:pt x="463" y="11753"/>
                  </a:lnTo>
                  <a:lnTo>
                    <a:pt x="390" y="11218"/>
                  </a:lnTo>
                  <a:close/>
                  <a:moveTo>
                    <a:pt x="6230" y="1"/>
                  </a:moveTo>
                  <a:lnTo>
                    <a:pt x="5914" y="25"/>
                  </a:lnTo>
                  <a:lnTo>
                    <a:pt x="5622" y="122"/>
                  </a:lnTo>
                  <a:lnTo>
                    <a:pt x="5451" y="195"/>
                  </a:lnTo>
                  <a:lnTo>
                    <a:pt x="5305" y="293"/>
                  </a:lnTo>
                  <a:lnTo>
                    <a:pt x="5159" y="390"/>
                  </a:lnTo>
                  <a:lnTo>
                    <a:pt x="5062" y="536"/>
                  </a:lnTo>
                  <a:lnTo>
                    <a:pt x="4965" y="658"/>
                  </a:lnTo>
                  <a:lnTo>
                    <a:pt x="4892" y="804"/>
                  </a:lnTo>
                  <a:lnTo>
                    <a:pt x="4843" y="974"/>
                  </a:lnTo>
                  <a:lnTo>
                    <a:pt x="4794" y="1120"/>
                  </a:lnTo>
                  <a:lnTo>
                    <a:pt x="4648" y="998"/>
                  </a:lnTo>
                  <a:lnTo>
                    <a:pt x="4454" y="877"/>
                  </a:lnTo>
                  <a:lnTo>
                    <a:pt x="4283" y="804"/>
                  </a:lnTo>
                  <a:lnTo>
                    <a:pt x="4089" y="779"/>
                  </a:lnTo>
                  <a:lnTo>
                    <a:pt x="3894" y="779"/>
                  </a:lnTo>
                  <a:lnTo>
                    <a:pt x="3675" y="804"/>
                  </a:lnTo>
                  <a:lnTo>
                    <a:pt x="3480" y="877"/>
                  </a:lnTo>
                  <a:lnTo>
                    <a:pt x="3286" y="998"/>
                  </a:lnTo>
                  <a:lnTo>
                    <a:pt x="3115" y="1144"/>
                  </a:lnTo>
                  <a:lnTo>
                    <a:pt x="2945" y="1315"/>
                  </a:lnTo>
                  <a:lnTo>
                    <a:pt x="2799" y="1509"/>
                  </a:lnTo>
                  <a:lnTo>
                    <a:pt x="2677" y="1704"/>
                  </a:lnTo>
                  <a:lnTo>
                    <a:pt x="2580" y="1923"/>
                  </a:lnTo>
                  <a:lnTo>
                    <a:pt x="2507" y="2142"/>
                  </a:lnTo>
                  <a:lnTo>
                    <a:pt x="2458" y="2385"/>
                  </a:lnTo>
                  <a:lnTo>
                    <a:pt x="2410" y="2604"/>
                  </a:lnTo>
                  <a:lnTo>
                    <a:pt x="2410" y="2799"/>
                  </a:lnTo>
                  <a:lnTo>
                    <a:pt x="2434" y="2994"/>
                  </a:lnTo>
                  <a:lnTo>
                    <a:pt x="2483" y="3188"/>
                  </a:lnTo>
                  <a:lnTo>
                    <a:pt x="2556" y="3359"/>
                  </a:lnTo>
                  <a:lnTo>
                    <a:pt x="2312" y="3407"/>
                  </a:lnTo>
                  <a:lnTo>
                    <a:pt x="2093" y="3480"/>
                  </a:lnTo>
                  <a:lnTo>
                    <a:pt x="1899" y="3602"/>
                  </a:lnTo>
                  <a:lnTo>
                    <a:pt x="1728" y="3748"/>
                  </a:lnTo>
                  <a:lnTo>
                    <a:pt x="1558" y="3918"/>
                  </a:lnTo>
                  <a:lnTo>
                    <a:pt x="1436" y="4113"/>
                  </a:lnTo>
                  <a:lnTo>
                    <a:pt x="1315" y="4307"/>
                  </a:lnTo>
                  <a:lnTo>
                    <a:pt x="1217" y="4526"/>
                  </a:lnTo>
                  <a:lnTo>
                    <a:pt x="1169" y="4745"/>
                  </a:lnTo>
                  <a:lnTo>
                    <a:pt x="1144" y="4964"/>
                  </a:lnTo>
                  <a:lnTo>
                    <a:pt x="1144" y="5183"/>
                  </a:lnTo>
                  <a:lnTo>
                    <a:pt x="1169" y="5402"/>
                  </a:lnTo>
                  <a:lnTo>
                    <a:pt x="1242" y="5597"/>
                  </a:lnTo>
                  <a:lnTo>
                    <a:pt x="1315" y="5816"/>
                  </a:lnTo>
                  <a:lnTo>
                    <a:pt x="1412" y="5986"/>
                  </a:lnTo>
                  <a:lnTo>
                    <a:pt x="1534" y="6181"/>
                  </a:lnTo>
                  <a:lnTo>
                    <a:pt x="1607" y="6254"/>
                  </a:lnTo>
                  <a:lnTo>
                    <a:pt x="1704" y="6327"/>
                  </a:lnTo>
                  <a:lnTo>
                    <a:pt x="1899" y="6449"/>
                  </a:lnTo>
                  <a:lnTo>
                    <a:pt x="2142" y="6522"/>
                  </a:lnTo>
                  <a:lnTo>
                    <a:pt x="2385" y="6570"/>
                  </a:lnTo>
                  <a:lnTo>
                    <a:pt x="2264" y="6814"/>
                  </a:lnTo>
                  <a:lnTo>
                    <a:pt x="2191" y="7081"/>
                  </a:lnTo>
                  <a:lnTo>
                    <a:pt x="2166" y="7349"/>
                  </a:lnTo>
                  <a:lnTo>
                    <a:pt x="2191" y="7617"/>
                  </a:lnTo>
                  <a:lnTo>
                    <a:pt x="2239" y="7884"/>
                  </a:lnTo>
                  <a:lnTo>
                    <a:pt x="2337" y="8152"/>
                  </a:lnTo>
                  <a:lnTo>
                    <a:pt x="2458" y="8395"/>
                  </a:lnTo>
                  <a:lnTo>
                    <a:pt x="2629" y="8614"/>
                  </a:lnTo>
                  <a:lnTo>
                    <a:pt x="2750" y="8712"/>
                  </a:lnTo>
                  <a:lnTo>
                    <a:pt x="2848" y="8809"/>
                  </a:lnTo>
                  <a:lnTo>
                    <a:pt x="2969" y="8906"/>
                  </a:lnTo>
                  <a:lnTo>
                    <a:pt x="3115" y="8955"/>
                  </a:lnTo>
                  <a:lnTo>
                    <a:pt x="3237" y="9004"/>
                  </a:lnTo>
                  <a:lnTo>
                    <a:pt x="3359" y="9052"/>
                  </a:lnTo>
                  <a:lnTo>
                    <a:pt x="3651" y="9077"/>
                  </a:lnTo>
                  <a:lnTo>
                    <a:pt x="3918" y="9052"/>
                  </a:lnTo>
                  <a:lnTo>
                    <a:pt x="4186" y="9004"/>
                  </a:lnTo>
                  <a:lnTo>
                    <a:pt x="4478" y="8882"/>
                  </a:lnTo>
                  <a:lnTo>
                    <a:pt x="4721" y="8736"/>
                  </a:lnTo>
                  <a:lnTo>
                    <a:pt x="4794" y="8687"/>
                  </a:lnTo>
                  <a:lnTo>
                    <a:pt x="4843" y="8906"/>
                  </a:lnTo>
                  <a:lnTo>
                    <a:pt x="4940" y="9101"/>
                  </a:lnTo>
                  <a:lnTo>
                    <a:pt x="5062" y="9296"/>
                  </a:lnTo>
                  <a:lnTo>
                    <a:pt x="5232" y="9442"/>
                  </a:lnTo>
                  <a:lnTo>
                    <a:pt x="5403" y="9588"/>
                  </a:lnTo>
                  <a:lnTo>
                    <a:pt x="5622" y="9685"/>
                  </a:lnTo>
                  <a:lnTo>
                    <a:pt x="5841" y="9782"/>
                  </a:lnTo>
                  <a:lnTo>
                    <a:pt x="6084" y="9855"/>
                  </a:lnTo>
                  <a:lnTo>
                    <a:pt x="6011" y="10074"/>
                  </a:lnTo>
                  <a:lnTo>
                    <a:pt x="5987" y="10293"/>
                  </a:lnTo>
                  <a:lnTo>
                    <a:pt x="5962" y="10537"/>
                  </a:lnTo>
                  <a:lnTo>
                    <a:pt x="5962" y="10780"/>
                  </a:lnTo>
                  <a:lnTo>
                    <a:pt x="5987" y="11267"/>
                  </a:lnTo>
                  <a:lnTo>
                    <a:pt x="6011" y="11705"/>
                  </a:lnTo>
                  <a:lnTo>
                    <a:pt x="5987" y="12459"/>
                  </a:lnTo>
                  <a:lnTo>
                    <a:pt x="5962" y="13213"/>
                  </a:lnTo>
                  <a:lnTo>
                    <a:pt x="5889" y="13943"/>
                  </a:lnTo>
                  <a:lnTo>
                    <a:pt x="5792" y="14697"/>
                  </a:lnTo>
                  <a:lnTo>
                    <a:pt x="5670" y="15403"/>
                  </a:lnTo>
                  <a:lnTo>
                    <a:pt x="5451" y="15379"/>
                  </a:lnTo>
                  <a:lnTo>
                    <a:pt x="5524" y="14843"/>
                  </a:lnTo>
                  <a:lnTo>
                    <a:pt x="5573" y="14308"/>
                  </a:lnTo>
                  <a:lnTo>
                    <a:pt x="5573" y="14065"/>
                  </a:lnTo>
                  <a:lnTo>
                    <a:pt x="5549" y="13797"/>
                  </a:lnTo>
                  <a:lnTo>
                    <a:pt x="5500" y="13529"/>
                  </a:lnTo>
                  <a:lnTo>
                    <a:pt x="5403" y="13262"/>
                  </a:lnTo>
                  <a:lnTo>
                    <a:pt x="5305" y="13043"/>
                  </a:lnTo>
                  <a:lnTo>
                    <a:pt x="5159" y="12799"/>
                  </a:lnTo>
                  <a:lnTo>
                    <a:pt x="5013" y="12580"/>
                  </a:lnTo>
                  <a:lnTo>
                    <a:pt x="4843" y="12361"/>
                  </a:lnTo>
                  <a:lnTo>
                    <a:pt x="4673" y="12167"/>
                  </a:lnTo>
                  <a:lnTo>
                    <a:pt x="4478" y="11972"/>
                  </a:lnTo>
                  <a:lnTo>
                    <a:pt x="4259" y="11802"/>
                  </a:lnTo>
                  <a:lnTo>
                    <a:pt x="4064" y="11656"/>
                  </a:lnTo>
                  <a:lnTo>
                    <a:pt x="3845" y="11510"/>
                  </a:lnTo>
                  <a:lnTo>
                    <a:pt x="3626" y="11388"/>
                  </a:lnTo>
                  <a:lnTo>
                    <a:pt x="3383" y="11291"/>
                  </a:lnTo>
                  <a:lnTo>
                    <a:pt x="3140" y="11218"/>
                  </a:lnTo>
                  <a:lnTo>
                    <a:pt x="2653" y="11072"/>
                  </a:lnTo>
                  <a:lnTo>
                    <a:pt x="2142" y="10975"/>
                  </a:lnTo>
                  <a:lnTo>
                    <a:pt x="1655" y="10877"/>
                  </a:lnTo>
                  <a:lnTo>
                    <a:pt x="1120" y="10804"/>
                  </a:lnTo>
                  <a:lnTo>
                    <a:pt x="852" y="10780"/>
                  </a:lnTo>
                  <a:lnTo>
                    <a:pt x="585" y="10780"/>
                  </a:lnTo>
                  <a:lnTo>
                    <a:pt x="342" y="10804"/>
                  </a:lnTo>
                  <a:lnTo>
                    <a:pt x="98" y="10877"/>
                  </a:lnTo>
                  <a:lnTo>
                    <a:pt x="25" y="10926"/>
                  </a:lnTo>
                  <a:lnTo>
                    <a:pt x="1" y="10999"/>
                  </a:lnTo>
                  <a:lnTo>
                    <a:pt x="1" y="11072"/>
                  </a:lnTo>
                  <a:lnTo>
                    <a:pt x="50" y="11145"/>
                  </a:lnTo>
                  <a:lnTo>
                    <a:pt x="25" y="11437"/>
                  </a:lnTo>
                  <a:lnTo>
                    <a:pt x="1" y="11729"/>
                  </a:lnTo>
                  <a:lnTo>
                    <a:pt x="1" y="12045"/>
                  </a:lnTo>
                  <a:lnTo>
                    <a:pt x="1" y="12337"/>
                  </a:lnTo>
                  <a:lnTo>
                    <a:pt x="25" y="12678"/>
                  </a:lnTo>
                  <a:lnTo>
                    <a:pt x="74" y="12994"/>
                  </a:lnTo>
                  <a:lnTo>
                    <a:pt x="123" y="13310"/>
                  </a:lnTo>
                  <a:lnTo>
                    <a:pt x="196" y="13627"/>
                  </a:lnTo>
                  <a:lnTo>
                    <a:pt x="293" y="13919"/>
                  </a:lnTo>
                  <a:lnTo>
                    <a:pt x="415" y="14235"/>
                  </a:lnTo>
                  <a:lnTo>
                    <a:pt x="536" y="14527"/>
                  </a:lnTo>
                  <a:lnTo>
                    <a:pt x="658" y="14819"/>
                  </a:lnTo>
                  <a:lnTo>
                    <a:pt x="828" y="15087"/>
                  </a:lnTo>
                  <a:lnTo>
                    <a:pt x="974" y="15330"/>
                  </a:lnTo>
                  <a:lnTo>
                    <a:pt x="1169" y="15549"/>
                  </a:lnTo>
                  <a:lnTo>
                    <a:pt x="1363" y="15768"/>
                  </a:lnTo>
                  <a:lnTo>
                    <a:pt x="1558" y="15938"/>
                  </a:lnTo>
                  <a:lnTo>
                    <a:pt x="1777" y="16060"/>
                  </a:lnTo>
                  <a:lnTo>
                    <a:pt x="1996" y="16182"/>
                  </a:lnTo>
                  <a:lnTo>
                    <a:pt x="2215" y="16303"/>
                  </a:lnTo>
                  <a:lnTo>
                    <a:pt x="2458" y="16376"/>
                  </a:lnTo>
                  <a:lnTo>
                    <a:pt x="2702" y="16425"/>
                  </a:lnTo>
                  <a:lnTo>
                    <a:pt x="2945" y="16474"/>
                  </a:lnTo>
                  <a:lnTo>
                    <a:pt x="3213" y="16498"/>
                  </a:lnTo>
                  <a:lnTo>
                    <a:pt x="3456" y="16474"/>
                  </a:lnTo>
                  <a:lnTo>
                    <a:pt x="3724" y="16474"/>
                  </a:lnTo>
                  <a:lnTo>
                    <a:pt x="3967" y="16425"/>
                  </a:lnTo>
                  <a:lnTo>
                    <a:pt x="4210" y="16352"/>
                  </a:lnTo>
                  <a:lnTo>
                    <a:pt x="4454" y="16279"/>
                  </a:lnTo>
                  <a:lnTo>
                    <a:pt x="4673" y="16157"/>
                  </a:lnTo>
                  <a:lnTo>
                    <a:pt x="4892" y="16036"/>
                  </a:lnTo>
                  <a:lnTo>
                    <a:pt x="5086" y="15890"/>
                  </a:lnTo>
                  <a:lnTo>
                    <a:pt x="5257" y="15890"/>
                  </a:lnTo>
                  <a:lnTo>
                    <a:pt x="5549" y="15914"/>
                  </a:lnTo>
                  <a:lnTo>
                    <a:pt x="5330" y="16693"/>
                  </a:lnTo>
                  <a:lnTo>
                    <a:pt x="5111" y="17471"/>
                  </a:lnTo>
                  <a:lnTo>
                    <a:pt x="4867" y="18128"/>
                  </a:lnTo>
                  <a:lnTo>
                    <a:pt x="4746" y="18445"/>
                  </a:lnTo>
                  <a:lnTo>
                    <a:pt x="4575" y="18761"/>
                  </a:lnTo>
                  <a:lnTo>
                    <a:pt x="4429" y="19004"/>
                  </a:lnTo>
                  <a:lnTo>
                    <a:pt x="4259" y="19272"/>
                  </a:lnTo>
                  <a:lnTo>
                    <a:pt x="4186" y="19394"/>
                  </a:lnTo>
                  <a:lnTo>
                    <a:pt x="4113" y="19540"/>
                  </a:lnTo>
                  <a:lnTo>
                    <a:pt x="4089" y="19686"/>
                  </a:lnTo>
                  <a:lnTo>
                    <a:pt x="4064" y="19832"/>
                  </a:lnTo>
                  <a:lnTo>
                    <a:pt x="4089" y="19880"/>
                  </a:lnTo>
                  <a:lnTo>
                    <a:pt x="4089" y="19929"/>
                  </a:lnTo>
                  <a:lnTo>
                    <a:pt x="4162" y="19977"/>
                  </a:lnTo>
                  <a:lnTo>
                    <a:pt x="4259" y="20002"/>
                  </a:lnTo>
                  <a:lnTo>
                    <a:pt x="4356" y="19953"/>
                  </a:lnTo>
                  <a:lnTo>
                    <a:pt x="4575" y="19734"/>
                  </a:lnTo>
                  <a:lnTo>
                    <a:pt x="4770" y="19491"/>
                  </a:lnTo>
                  <a:lnTo>
                    <a:pt x="4940" y="19223"/>
                  </a:lnTo>
                  <a:lnTo>
                    <a:pt x="5086" y="18931"/>
                  </a:lnTo>
                  <a:lnTo>
                    <a:pt x="5208" y="18639"/>
                  </a:lnTo>
                  <a:lnTo>
                    <a:pt x="5330" y="18347"/>
                  </a:lnTo>
                  <a:lnTo>
                    <a:pt x="5549" y="17763"/>
                  </a:lnTo>
                  <a:lnTo>
                    <a:pt x="5768" y="17082"/>
                  </a:lnTo>
                  <a:lnTo>
                    <a:pt x="5962" y="16376"/>
                  </a:lnTo>
                  <a:lnTo>
                    <a:pt x="6108" y="15695"/>
                  </a:lnTo>
                  <a:lnTo>
                    <a:pt x="6254" y="14989"/>
                  </a:lnTo>
                  <a:lnTo>
                    <a:pt x="6352" y="14308"/>
                  </a:lnTo>
                  <a:lnTo>
                    <a:pt x="6571" y="14357"/>
                  </a:lnTo>
                  <a:lnTo>
                    <a:pt x="6814" y="14357"/>
                  </a:lnTo>
                  <a:lnTo>
                    <a:pt x="7033" y="14332"/>
                  </a:lnTo>
                  <a:lnTo>
                    <a:pt x="7276" y="14259"/>
                  </a:lnTo>
                  <a:lnTo>
                    <a:pt x="7422" y="14332"/>
                  </a:lnTo>
                  <a:lnTo>
                    <a:pt x="7593" y="14405"/>
                  </a:lnTo>
                  <a:lnTo>
                    <a:pt x="7763" y="14454"/>
                  </a:lnTo>
                  <a:lnTo>
                    <a:pt x="7933" y="14478"/>
                  </a:lnTo>
                  <a:lnTo>
                    <a:pt x="8298" y="14527"/>
                  </a:lnTo>
                  <a:lnTo>
                    <a:pt x="8615" y="14478"/>
                  </a:lnTo>
                  <a:lnTo>
                    <a:pt x="8882" y="14430"/>
                  </a:lnTo>
                  <a:lnTo>
                    <a:pt x="9150" y="14332"/>
                  </a:lnTo>
                  <a:lnTo>
                    <a:pt x="9442" y="14211"/>
                  </a:lnTo>
                  <a:lnTo>
                    <a:pt x="9685" y="14065"/>
                  </a:lnTo>
                  <a:lnTo>
                    <a:pt x="9928" y="13894"/>
                  </a:lnTo>
                  <a:lnTo>
                    <a:pt x="10172" y="13724"/>
                  </a:lnTo>
                  <a:lnTo>
                    <a:pt x="10366" y="13505"/>
                  </a:lnTo>
                  <a:lnTo>
                    <a:pt x="10537" y="13286"/>
                  </a:lnTo>
                  <a:lnTo>
                    <a:pt x="10731" y="12994"/>
                  </a:lnTo>
                  <a:lnTo>
                    <a:pt x="10877" y="12702"/>
                  </a:lnTo>
                  <a:lnTo>
                    <a:pt x="10999" y="12386"/>
                  </a:lnTo>
                  <a:lnTo>
                    <a:pt x="11121" y="12069"/>
                  </a:lnTo>
                  <a:lnTo>
                    <a:pt x="11291" y="11413"/>
                  </a:lnTo>
                  <a:lnTo>
                    <a:pt x="11461" y="10756"/>
                  </a:lnTo>
                  <a:lnTo>
                    <a:pt x="11559" y="10391"/>
                  </a:lnTo>
                  <a:lnTo>
                    <a:pt x="11632" y="10172"/>
                  </a:lnTo>
                  <a:lnTo>
                    <a:pt x="11705" y="9928"/>
                  </a:lnTo>
                  <a:lnTo>
                    <a:pt x="11729" y="9709"/>
                  </a:lnTo>
                  <a:lnTo>
                    <a:pt x="11729" y="9490"/>
                  </a:lnTo>
                  <a:lnTo>
                    <a:pt x="11729" y="9393"/>
                  </a:lnTo>
                  <a:lnTo>
                    <a:pt x="11680" y="9296"/>
                  </a:lnTo>
                  <a:lnTo>
                    <a:pt x="11632" y="9223"/>
                  </a:lnTo>
                  <a:lnTo>
                    <a:pt x="11583" y="9174"/>
                  </a:lnTo>
                  <a:lnTo>
                    <a:pt x="11486" y="9125"/>
                  </a:lnTo>
                  <a:lnTo>
                    <a:pt x="11413" y="9150"/>
                  </a:lnTo>
                  <a:lnTo>
                    <a:pt x="11340" y="9174"/>
                  </a:lnTo>
                  <a:lnTo>
                    <a:pt x="11291" y="9247"/>
                  </a:lnTo>
                  <a:lnTo>
                    <a:pt x="11072" y="9223"/>
                  </a:lnTo>
                  <a:lnTo>
                    <a:pt x="10829" y="9247"/>
                  </a:lnTo>
                  <a:lnTo>
                    <a:pt x="10610" y="9296"/>
                  </a:lnTo>
                  <a:lnTo>
                    <a:pt x="10366" y="9344"/>
                  </a:lnTo>
                  <a:lnTo>
                    <a:pt x="9904" y="9490"/>
                  </a:lnTo>
                  <a:lnTo>
                    <a:pt x="9466" y="9661"/>
                  </a:lnTo>
                  <a:lnTo>
                    <a:pt x="8955" y="9880"/>
                  </a:lnTo>
                  <a:lnTo>
                    <a:pt x="8444" y="10147"/>
                  </a:lnTo>
                  <a:lnTo>
                    <a:pt x="8177" y="10293"/>
                  </a:lnTo>
                  <a:lnTo>
                    <a:pt x="7958" y="10439"/>
                  </a:lnTo>
                  <a:lnTo>
                    <a:pt x="7714" y="10610"/>
                  </a:lnTo>
                  <a:lnTo>
                    <a:pt x="7495" y="10804"/>
                  </a:lnTo>
                  <a:lnTo>
                    <a:pt x="7349" y="10950"/>
                  </a:lnTo>
                  <a:lnTo>
                    <a:pt x="7228" y="11145"/>
                  </a:lnTo>
                  <a:lnTo>
                    <a:pt x="7130" y="11340"/>
                  </a:lnTo>
                  <a:lnTo>
                    <a:pt x="7033" y="11559"/>
                  </a:lnTo>
                  <a:lnTo>
                    <a:pt x="6984" y="11778"/>
                  </a:lnTo>
                  <a:lnTo>
                    <a:pt x="6911" y="12021"/>
                  </a:lnTo>
                  <a:lnTo>
                    <a:pt x="6838" y="12459"/>
                  </a:lnTo>
                  <a:lnTo>
                    <a:pt x="6814" y="12726"/>
                  </a:lnTo>
                  <a:lnTo>
                    <a:pt x="6790" y="13091"/>
                  </a:lnTo>
                  <a:lnTo>
                    <a:pt x="6814" y="13286"/>
                  </a:lnTo>
                  <a:lnTo>
                    <a:pt x="6838" y="13481"/>
                  </a:lnTo>
                  <a:lnTo>
                    <a:pt x="6887" y="13627"/>
                  </a:lnTo>
                  <a:lnTo>
                    <a:pt x="6984" y="13748"/>
                  </a:lnTo>
                  <a:lnTo>
                    <a:pt x="6692" y="13846"/>
                  </a:lnTo>
                  <a:lnTo>
                    <a:pt x="6400" y="13967"/>
                  </a:lnTo>
                  <a:lnTo>
                    <a:pt x="6449" y="13116"/>
                  </a:lnTo>
                  <a:lnTo>
                    <a:pt x="6473" y="12240"/>
                  </a:lnTo>
                  <a:lnTo>
                    <a:pt x="6449" y="11656"/>
                  </a:lnTo>
                  <a:lnTo>
                    <a:pt x="6400" y="11072"/>
                  </a:lnTo>
                  <a:lnTo>
                    <a:pt x="6352" y="10488"/>
                  </a:lnTo>
                  <a:lnTo>
                    <a:pt x="6352" y="9904"/>
                  </a:lnTo>
                  <a:lnTo>
                    <a:pt x="6522" y="9928"/>
                  </a:lnTo>
                  <a:lnTo>
                    <a:pt x="6668" y="9928"/>
                  </a:lnTo>
                  <a:lnTo>
                    <a:pt x="6814" y="9904"/>
                  </a:lnTo>
                  <a:lnTo>
                    <a:pt x="6960" y="9880"/>
                  </a:lnTo>
                  <a:lnTo>
                    <a:pt x="7106" y="9831"/>
                  </a:lnTo>
                  <a:lnTo>
                    <a:pt x="7252" y="9782"/>
                  </a:lnTo>
                  <a:lnTo>
                    <a:pt x="7374" y="9709"/>
                  </a:lnTo>
                  <a:lnTo>
                    <a:pt x="7495" y="9636"/>
                  </a:lnTo>
                  <a:lnTo>
                    <a:pt x="7593" y="9539"/>
                  </a:lnTo>
                  <a:lnTo>
                    <a:pt x="7690" y="9417"/>
                  </a:lnTo>
                  <a:lnTo>
                    <a:pt x="7763" y="9320"/>
                  </a:lnTo>
                  <a:lnTo>
                    <a:pt x="7812" y="9174"/>
                  </a:lnTo>
                  <a:lnTo>
                    <a:pt x="7860" y="9052"/>
                  </a:lnTo>
                  <a:lnTo>
                    <a:pt x="7885" y="8906"/>
                  </a:lnTo>
                  <a:lnTo>
                    <a:pt x="7909" y="8736"/>
                  </a:lnTo>
                  <a:lnTo>
                    <a:pt x="7885" y="8566"/>
                  </a:lnTo>
                  <a:lnTo>
                    <a:pt x="8079" y="8687"/>
                  </a:lnTo>
                  <a:lnTo>
                    <a:pt x="8250" y="8785"/>
                  </a:lnTo>
                  <a:lnTo>
                    <a:pt x="8444" y="8858"/>
                  </a:lnTo>
                  <a:lnTo>
                    <a:pt x="8639" y="8882"/>
                  </a:lnTo>
                  <a:lnTo>
                    <a:pt x="9077" y="8882"/>
                  </a:lnTo>
                  <a:lnTo>
                    <a:pt x="9296" y="8809"/>
                  </a:lnTo>
                  <a:lnTo>
                    <a:pt x="9515" y="8736"/>
                  </a:lnTo>
                  <a:lnTo>
                    <a:pt x="9661" y="8663"/>
                  </a:lnTo>
                  <a:lnTo>
                    <a:pt x="9807" y="8590"/>
                  </a:lnTo>
                  <a:lnTo>
                    <a:pt x="9928" y="8493"/>
                  </a:lnTo>
                  <a:lnTo>
                    <a:pt x="10026" y="8395"/>
                  </a:lnTo>
                  <a:lnTo>
                    <a:pt x="10123" y="8274"/>
                  </a:lnTo>
                  <a:lnTo>
                    <a:pt x="10220" y="8152"/>
                  </a:lnTo>
                  <a:lnTo>
                    <a:pt x="10269" y="8006"/>
                  </a:lnTo>
                  <a:lnTo>
                    <a:pt x="10318" y="7884"/>
                  </a:lnTo>
                  <a:lnTo>
                    <a:pt x="10366" y="7738"/>
                  </a:lnTo>
                  <a:lnTo>
                    <a:pt x="10391" y="7592"/>
                  </a:lnTo>
                  <a:lnTo>
                    <a:pt x="10391" y="7446"/>
                  </a:lnTo>
                  <a:lnTo>
                    <a:pt x="10391" y="7300"/>
                  </a:lnTo>
                  <a:lnTo>
                    <a:pt x="10366" y="7154"/>
                  </a:lnTo>
                  <a:lnTo>
                    <a:pt x="10318" y="7008"/>
                  </a:lnTo>
                  <a:lnTo>
                    <a:pt x="10245" y="6862"/>
                  </a:lnTo>
                  <a:lnTo>
                    <a:pt x="10172" y="6716"/>
                  </a:lnTo>
                  <a:lnTo>
                    <a:pt x="10172" y="6692"/>
                  </a:lnTo>
                  <a:lnTo>
                    <a:pt x="10342" y="6668"/>
                  </a:lnTo>
                  <a:lnTo>
                    <a:pt x="10488" y="6619"/>
                  </a:lnTo>
                  <a:lnTo>
                    <a:pt x="10634" y="6546"/>
                  </a:lnTo>
                  <a:lnTo>
                    <a:pt x="10780" y="6449"/>
                  </a:lnTo>
                  <a:lnTo>
                    <a:pt x="10877" y="6327"/>
                  </a:lnTo>
                  <a:lnTo>
                    <a:pt x="10999" y="6205"/>
                  </a:lnTo>
                  <a:lnTo>
                    <a:pt x="11096" y="6059"/>
                  </a:lnTo>
                  <a:lnTo>
                    <a:pt x="11169" y="5913"/>
                  </a:lnTo>
                  <a:lnTo>
                    <a:pt x="11291" y="5597"/>
                  </a:lnTo>
                  <a:lnTo>
                    <a:pt x="11364" y="5256"/>
                  </a:lnTo>
                  <a:lnTo>
                    <a:pt x="11388" y="4916"/>
                  </a:lnTo>
                  <a:lnTo>
                    <a:pt x="11388" y="4599"/>
                  </a:lnTo>
                  <a:lnTo>
                    <a:pt x="11315" y="4307"/>
                  </a:lnTo>
                  <a:lnTo>
                    <a:pt x="11218" y="4088"/>
                  </a:lnTo>
                  <a:lnTo>
                    <a:pt x="11096" y="3894"/>
                  </a:lnTo>
                  <a:lnTo>
                    <a:pt x="10926" y="3748"/>
                  </a:lnTo>
                  <a:lnTo>
                    <a:pt x="10731" y="3626"/>
                  </a:lnTo>
                  <a:lnTo>
                    <a:pt x="10512" y="3553"/>
                  </a:lnTo>
                  <a:lnTo>
                    <a:pt x="10269" y="3529"/>
                  </a:lnTo>
                  <a:lnTo>
                    <a:pt x="10026" y="3505"/>
                  </a:lnTo>
                  <a:lnTo>
                    <a:pt x="10196" y="3310"/>
                  </a:lnTo>
                  <a:lnTo>
                    <a:pt x="10269" y="3188"/>
                  </a:lnTo>
                  <a:lnTo>
                    <a:pt x="10342" y="3042"/>
                  </a:lnTo>
                  <a:lnTo>
                    <a:pt x="10391" y="2896"/>
                  </a:lnTo>
                  <a:lnTo>
                    <a:pt x="10415" y="2726"/>
                  </a:lnTo>
                  <a:lnTo>
                    <a:pt x="10439" y="2580"/>
                  </a:lnTo>
                  <a:lnTo>
                    <a:pt x="10439" y="2434"/>
                  </a:lnTo>
                  <a:lnTo>
                    <a:pt x="10415" y="2264"/>
                  </a:lnTo>
                  <a:lnTo>
                    <a:pt x="10366" y="2118"/>
                  </a:lnTo>
                  <a:lnTo>
                    <a:pt x="10269" y="1826"/>
                  </a:lnTo>
                  <a:lnTo>
                    <a:pt x="10123" y="1534"/>
                  </a:lnTo>
                  <a:lnTo>
                    <a:pt x="9928" y="1290"/>
                  </a:lnTo>
                  <a:lnTo>
                    <a:pt x="9807" y="1193"/>
                  </a:lnTo>
                  <a:lnTo>
                    <a:pt x="9685" y="1096"/>
                  </a:lnTo>
                  <a:lnTo>
                    <a:pt x="9563" y="1023"/>
                  </a:lnTo>
                  <a:lnTo>
                    <a:pt x="9442" y="974"/>
                  </a:lnTo>
                  <a:lnTo>
                    <a:pt x="9198" y="901"/>
                  </a:lnTo>
                  <a:lnTo>
                    <a:pt x="8931" y="877"/>
                  </a:lnTo>
                  <a:lnTo>
                    <a:pt x="8663" y="901"/>
                  </a:lnTo>
                  <a:lnTo>
                    <a:pt x="8396" y="974"/>
                  </a:lnTo>
                  <a:lnTo>
                    <a:pt x="8152" y="1071"/>
                  </a:lnTo>
                  <a:lnTo>
                    <a:pt x="7909" y="1217"/>
                  </a:lnTo>
                  <a:lnTo>
                    <a:pt x="7714" y="1388"/>
                  </a:lnTo>
                  <a:lnTo>
                    <a:pt x="7714" y="1120"/>
                  </a:lnTo>
                  <a:lnTo>
                    <a:pt x="7666" y="852"/>
                  </a:lnTo>
                  <a:lnTo>
                    <a:pt x="7617" y="706"/>
                  </a:lnTo>
                  <a:lnTo>
                    <a:pt x="7568" y="560"/>
                  </a:lnTo>
                  <a:lnTo>
                    <a:pt x="7471" y="439"/>
                  </a:lnTo>
                  <a:lnTo>
                    <a:pt x="7374" y="317"/>
                  </a:lnTo>
                  <a:lnTo>
                    <a:pt x="7252" y="220"/>
                  </a:lnTo>
                  <a:lnTo>
                    <a:pt x="7130" y="147"/>
                  </a:lnTo>
                  <a:lnTo>
                    <a:pt x="6984" y="98"/>
                  </a:lnTo>
                  <a:lnTo>
                    <a:pt x="6838" y="49"/>
                  </a:lnTo>
                  <a:lnTo>
                    <a:pt x="65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Shape 2083"/>
          <p:cNvSpPr txBox="1">
            <a:spLocks noGrp="1"/>
          </p:cNvSpPr>
          <p:nvPr>
            <p:ph type="title"/>
          </p:nvPr>
        </p:nvSpPr>
        <p:spPr>
          <a:xfrm>
            <a:off x="1131750" y="830700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2084" name="Shape 2084"/>
          <p:cNvSpPr txBox="1">
            <a:spLocks noGrp="1"/>
          </p:cNvSpPr>
          <p:nvPr>
            <p:ph type="body" idx="1"/>
          </p:nvPr>
        </p:nvSpPr>
        <p:spPr>
          <a:xfrm>
            <a:off x="1131750" y="1750400"/>
            <a:ext cx="6880499" cy="4664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2C3E50"/>
                </a:solidFill>
              </a:rPr>
              <a:t>Special thanks to all the people who made and released these awesome resources for free:</a:t>
            </a: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Clr>
                <a:srgbClr val="2C3E50"/>
              </a:buClr>
              <a:buSzPct val="100000"/>
            </a:pPr>
            <a:r>
              <a:rPr lang="en" sz="2000" dirty="0">
                <a:solidFill>
                  <a:srgbClr val="2C3E50"/>
                </a:solidFill>
              </a:rPr>
              <a:t>Presentation template by </a:t>
            </a:r>
            <a:r>
              <a:rPr lang="en" sz="2000" u="sng" dirty="0" smtClean="0">
                <a:solidFill>
                  <a:srgbClr val="2C3E50"/>
                </a:solidFill>
                <a:hlinkClick r:id="rId3"/>
              </a:rPr>
              <a:t>SlidesCarnival</a:t>
            </a:r>
            <a:endParaRPr lang="en" sz="2000" u="sng" dirty="0">
              <a:solidFill>
                <a:srgbClr val="2C3E50"/>
              </a:solidFill>
              <a:hlinkClick r:id="rId3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ctrTitle"/>
          </p:nvPr>
        </p:nvSpPr>
        <p:spPr>
          <a:xfrm>
            <a:off x="927100" y="1819025"/>
            <a:ext cx="70992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-VN" sz="4500" dirty="0" smtClean="0">
                <a:latin typeface="Chalkduster" charset="0"/>
                <a:ea typeface="Chalkduster" charset="0"/>
                <a:cs typeface="Chalkduster" charset="0"/>
              </a:rPr>
              <a:t>Reflect </a:t>
            </a:r>
            <a:r>
              <a:rPr lang="vi-VN" sz="4500" dirty="0">
                <a:latin typeface="Chalkduster" charset="0"/>
                <a:ea typeface="Chalkduster" charset="0"/>
                <a:cs typeface="Chalkduster" charset="0"/>
              </a:rPr>
              <a:t>T</a:t>
            </a:r>
            <a:r>
              <a:rPr lang="vi-VN" sz="4500" dirty="0" smtClean="0">
                <a:latin typeface="Chalkduster" charset="0"/>
                <a:ea typeface="Chalkduster" charset="0"/>
                <a:cs typeface="Chalkduster" charset="0"/>
              </a:rPr>
              <a:t>he Project</a:t>
            </a:r>
            <a:endParaRPr lang="en" sz="4500" dirty="0" smtClean="0">
              <a:latin typeface="Chalkduster" charset="0"/>
              <a:ea typeface="Chalkduster" charset="0"/>
              <a:cs typeface="Chalkdus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Shape 1813"/>
          <p:cNvSpPr txBox="1">
            <a:spLocks noGrp="1"/>
          </p:cNvSpPr>
          <p:nvPr>
            <p:ph type="title"/>
          </p:nvPr>
        </p:nvSpPr>
        <p:spPr>
          <a:xfrm>
            <a:off x="1412064" y="1003194"/>
            <a:ext cx="6880499" cy="77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vi-VN" sz="3000" dirty="0" smtClean="0">
                <a:latin typeface="Chalkduster" charset="0"/>
                <a:ea typeface="Chalkduster" charset="0"/>
                <a:cs typeface="Chalkduster" charset="0"/>
              </a:rPr>
              <a:t>Let’s Take A Look</a:t>
            </a:r>
            <a:r>
              <a:rPr lang="mr-IN" sz="3000" dirty="0" smtClean="0">
                <a:latin typeface="Chalkduster" charset="0"/>
                <a:ea typeface="Chalkduster" charset="0"/>
                <a:cs typeface="Chalkduster" charset="0"/>
              </a:rPr>
              <a:t>…</a:t>
            </a:r>
            <a:endParaRPr lang="en" sz="30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5796" y="2593528"/>
            <a:ext cx="71002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Letter Gothic Std" charset="0"/>
                <a:ea typeface="Letter Gothic Std" charset="0"/>
                <a:cs typeface="Letter Gothic Std" charset="0"/>
              </a:rPr>
              <a:t>Travelust</a:t>
            </a:r>
            <a:r>
              <a:rPr lang="en-US" sz="2400" b="1" dirty="0" smtClean="0">
                <a:latin typeface="Letter Gothic Std" charset="0"/>
                <a:ea typeface="Letter Gothic Std" charset="0"/>
                <a:cs typeface="Letter Gothic Std" charset="0"/>
              </a:rPr>
              <a:t> is a web application developed for tourists, travel lovers, photographers</a:t>
            </a:r>
            <a:r>
              <a:rPr lang="mr-IN" sz="2400" b="1" dirty="0" smtClean="0">
                <a:latin typeface="Letter Gothic Std" charset="0"/>
                <a:ea typeface="Letter Gothic Std" charset="0"/>
                <a:cs typeface="Letter Gothic Std" charset="0"/>
              </a:rPr>
              <a:t>…</a:t>
            </a:r>
            <a:r>
              <a:rPr lang="en-US" sz="2400" b="1" dirty="0" smtClean="0">
                <a:latin typeface="Letter Gothic Std" charset="0"/>
                <a:ea typeface="Letter Gothic Std" charset="0"/>
                <a:cs typeface="Letter Gothic Std" charset="0"/>
              </a:rPr>
              <a:t> to share their beautiful moments of their trips.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25" name="Shape 1850"/>
          <p:cNvSpPr/>
          <p:nvPr/>
        </p:nvSpPr>
        <p:spPr>
          <a:xfrm>
            <a:off x="1186738" y="2038025"/>
            <a:ext cx="475401" cy="508418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C000">
              <a:alpha val="98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741651" y="2077389"/>
            <a:ext cx="1802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duster" charset="0"/>
                <a:ea typeface="Chalkduster" charset="0"/>
                <a:cs typeface="Chalkduster" charset="0"/>
              </a:rPr>
              <a:t>CONCEPT</a:t>
            </a:r>
            <a:endParaRPr lang="en-US" sz="2400" dirty="0">
              <a:latin typeface="Chalkduster" charset="0"/>
              <a:ea typeface="Chalkduster" charset="0"/>
              <a:cs typeface="Chalkduster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Shape 1836"/>
          <p:cNvSpPr txBox="1">
            <a:spLocks noGrp="1"/>
          </p:cNvSpPr>
          <p:nvPr>
            <p:ph type="body" idx="1"/>
          </p:nvPr>
        </p:nvSpPr>
        <p:spPr>
          <a:xfrm>
            <a:off x="1718100" y="1307600"/>
            <a:ext cx="5479200" cy="1093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vi-VN" sz="3000" i="0" dirty="0" smtClean="0">
                <a:latin typeface="Chalkduster" charset="0"/>
                <a:ea typeface="Chalkduster" charset="0"/>
                <a:cs typeface="Chalkduster" charset="0"/>
              </a:rPr>
              <a:t>Work Division</a:t>
            </a:r>
            <a:endParaRPr lang="en" sz="3000" i="0" dirty="0"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28590" y="2528588"/>
            <a:ext cx="6854059" cy="1631216"/>
            <a:chOff x="1628590" y="2490488"/>
            <a:chExt cx="6854059" cy="1631216"/>
          </a:xfrm>
        </p:grpSpPr>
        <p:sp>
          <p:nvSpPr>
            <p:cNvPr id="2" name="TextBox 1"/>
            <p:cNvSpPr txBox="1"/>
            <p:nvPr/>
          </p:nvSpPr>
          <p:spPr>
            <a:xfrm>
              <a:off x="2107249" y="2490488"/>
              <a:ext cx="63754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>
                  <a:latin typeface="Chalkduster" charset="0"/>
                  <a:ea typeface="Chalkduster" charset="0"/>
                  <a:cs typeface="Chalkduster" charset="0"/>
                </a:rPr>
                <a:t>Joonas</a:t>
              </a:r>
              <a:r>
                <a:rPr lang="en-US" sz="2000" b="1" dirty="0" smtClean="0">
                  <a:latin typeface="Chalkduster" charset="0"/>
                  <a:ea typeface="Chalkduster" charset="0"/>
                  <a:cs typeface="Chalkduster" charset="0"/>
                </a:rPr>
                <a:t> </a:t>
              </a:r>
              <a:r>
                <a:rPr lang="en-US" sz="2000" b="1" dirty="0" err="1" smtClean="0">
                  <a:latin typeface="Chalkduster" charset="0"/>
                  <a:ea typeface="Chalkduster" charset="0"/>
                  <a:cs typeface="Chalkduster" charset="0"/>
                </a:rPr>
                <a:t>Lassila</a:t>
              </a:r>
              <a:r>
                <a:rPr lang="en-US" sz="2000" b="1" dirty="0" smtClean="0">
                  <a:latin typeface="Chalkduster" charset="0"/>
                  <a:ea typeface="Chalkduster" charset="0"/>
                  <a:cs typeface="Chalkduster" charset="0"/>
                </a:rPr>
                <a:t>: </a:t>
              </a:r>
              <a:r>
                <a:rPr lang="en-US" sz="20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Back-end</a:t>
              </a:r>
              <a:endParaRPr lang="en-US" sz="2000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sz="2000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sz="2000" b="1" dirty="0" smtClean="0">
                  <a:latin typeface="Chalkduster" charset="0"/>
                  <a:ea typeface="Chalkduster" charset="0"/>
                  <a:cs typeface="Chalkduster" charset="0"/>
                </a:rPr>
                <a:t>Long Vu:</a:t>
              </a:r>
              <a:r>
                <a:rPr lang="en-US" sz="20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 </a:t>
              </a:r>
              <a:r>
                <a:rPr lang="en-US" sz="20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Back-end + Front-end</a:t>
              </a:r>
              <a:endParaRPr lang="en-US" sz="2000" b="1" dirty="0" smtClean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endParaRPr lang="en-US" sz="2000" b="1" dirty="0">
                <a:latin typeface="Letter Gothic Std" charset="0"/>
                <a:ea typeface="Letter Gothic Std" charset="0"/>
                <a:cs typeface="Letter Gothic Std" charset="0"/>
              </a:endParaRPr>
            </a:p>
            <a:p>
              <a:r>
                <a:rPr lang="en-US" sz="2000" b="1" dirty="0" smtClean="0">
                  <a:latin typeface="Chalkduster" charset="0"/>
                  <a:ea typeface="Chalkduster" charset="0"/>
                  <a:cs typeface="Chalkduster" charset="0"/>
                </a:rPr>
                <a:t>Phuc Ho: </a:t>
              </a:r>
              <a:r>
                <a:rPr lang="en-US" sz="2000" b="1" dirty="0" smtClean="0">
                  <a:latin typeface="Letter Gothic Std" charset="0"/>
                  <a:ea typeface="Letter Gothic Std" charset="0"/>
                  <a:cs typeface="Letter Gothic Std" charset="0"/>
                </a:rPr>
                <a:t>Front-end</a:t>
              </a:r>
              <a:endParaRPr lang="en-US" sz="2000" b="1" dirty="0">
                <a:latin typeface="Letter Gothic Std" charset="0"/>
                <a:ea typeface="Letter Gothic Std" charset="0"/>
                <a:cs typeface="Letter Gothic Std" charset="0"/>
              </a:endParaRPr>
            </a:p>
          </p:txBody>
        </p:sp>
        <p:sp>
          <p:nvSpPr>
            <p:cNvPr id="8" name="Shape 2141"/>
            <p:cNvSpPr/>
            <p:nvPr/>
          </p:nvSpPr>
          <p:spPr>
            <a:xfrm>
              <a:off x="1684550" y="3762416"/>
              <a:ext cx="422699" cy="253144"/>
            </a:xfrm>
            <a:custGeom>
              <a:avLst/>
              <a:gdLst/>
              <a:ahLst/>
              <a:cxnLst/>
              <a:rect l="0" t="0" r="0" b="0"/>
              <a:pathLst>
                <a:path w="19881" h="11096" extrusionOk="0">
                  <a:moveTo>
                    <a:pt x="9636" y="1120"/>
                  </a:moveTo>
                  <a:lnTo>
                    <a:pt x="10099" y="1144"/>
                  </a:lnTo>
                  <a:lnTo>
                    <a:pt x="10561" y="1168"/>
                  </a:lnTo>
                  <a:lnTo>
                    <a:pt x="10537" y="1412"/>
                  </a:lnTo>
                  <a:lnTo>
                    <a:pt x="10512" y="1631"/>
                  </a:lnTo>
                  <a:lnTo>
                    <a:pt x="9685" y="1631"/>
                  </a:lnTo>
                  <a:lnTo>
                    <a:pt x="9661" y="1387"/>
                  </a:lnTo>
                  <a:lnTo>
                    <a:pt x="9636" y="1120"/>
                  </a:lnTo>
                  <a:close/>
                  <a:moveTo>
                    <a:pt x="9198" y="1120"/>
                  </a:moveTo>
                  <a:lnTo>
                    <a:pt x="9223" y="1217"/>
                  </a:lnTo>
                  <a:lnTo>
                    <a:pt x="9223" y="1436"/>
                  </a:lnTo>
                  <a:lnTo>
                    <a:pt x="9223" y="1679"/>
                  </a:lnTo>
                  <a:lnTo>
                    <a:pt x="8785" y="1752"/>
                  </a:lnTo>
                  <a:lnTo>
                    <a:pt x="8347" y="1825"/>
                  </a:lnTo>
                  <a:lnTo>
                    <a:pt x="8298" y="1825"/>
                  </a:lnTo>
                  <a:lnTo>
                    <a:pt x="8225" y="1801"/>
                  </a:lnTo>
                  <a:lnTo>
                    <a:pt x="8128" y="1509"/>
                  </a:lnTo>
                  <a:lnTo>
                    <a:pt x="8055" y="1241"/>
                  </a:lnTo>
                  <a:lnTo>
                    <a:pt x="8468" y="1193"/>
                  </a:lnTo>
                  <a:lnTo>
                    <a:pt x="8882" y="1144"/>
                  </a:lnTo>
                  <a:lnTo>
                    <a:pt x="9198" y="1120"/>
                  </a:lnTo>
                  <a:close/>
                  <a:moveTo>
                    <a:pt x="11023" y="1217"/>
                  </a:moveTo>
                  <a:lnTo>
                    <a:pt x="11583" y="1290"/>
                  </a:lnTo>
                  <a:lnTo>
                    <a:pt x="12118" y="1412"/>
                  </a:lnTo>
                  <a:lnTo>
                    <a:pt x="12045" y="1655"/>
                  </a:lnTo>
                  <a:lnTo>
                    <a:pt x="11997" y="1850"/>
                  </a:lnTo>
                  <a:lnTo>
                    <a:pt x="11486" y="1752"/>
                  </a:lnTo>
                  <a:lnTo>
                    <a:pt x="10975" y="1679"/>
                  </a:lnTo>
                  <a:lnTo>
                    <a:pt x="10999" y="1436"/>
                  </a:lnTo>
                  <a:lnTo>
                    <a:pt x="11023" y="1217"/>
                  </a:lnTo>
                  <a:close/>
                  <a:moveTo>
                    <a:pt x="7665" y="1339"/>
                  </a:moveTo>
                  <a:lnTo>
                    <a:pt x="7714" y="1655"/>
                  </a:lnTo>
                  <a:lnTo>
                    <a:pt x="7811" y="1996"/>
                  </a:lnTo>
                  <a:lnTo>
                    <a:pt x="7446" y="2117"/>
                  </a:lnTo>
                  <a:lnTo>
                    <a:pt x="7082" y="2263"/>
                  </a:lnTo>
                  <a:lnTo>
                    <a:pt x="6984" y="2117"/>
                  </a:lnTo>
                  <a:lnTo>
                    <a:pt x="6887" y="1971"/>
                  </a:lnTo>
                  <a:lnTo>
                    <a:pt x="6765" y="1825"/>
                  </a:lnTo>
                  <a:lnTo>
                    <a:pt x="6668" y="1679"/>
                  </a:lnTo>
                  <a:lnTo>
                    <a:pt x="6644" y="1631"/>
                  </a:lnTo>
                  <a:lnTo>
                    <a:pt x="7155" y="1460"/>
                  </a:lnTo>
                  <a:lnTo>
                    <a:pt x="7665" y="1339"/>
                  </a:lnTo>
                  <a:close/>
                  <a:moveTo>
                    <a:pt x="12532" y="1509"/>
                  </a:moveTo>
                  <a:lnTo>
                    <a:pt x="13067" y="1655"/>
                  </a:lnTo>
                  <a:lnTo>
                    <a:pt x="13627" y="1825"/>
                  </a:lnTo>
                  <a:lnTo>
                    <a:pt x="14211" y="2044"/>
                  </a:lnTo>
                  <a:lnTo>
                    <a:pt x="14065" y="2263"/>
                  </a:lnTo>
                  <a:lnTo>
                    <a:pt x="13870" y="2555"/>
                  </a:lnTo>
                  <a:lnTo>
                    <a:pt x="13262" y="2263"/>
                  </a:lnTo>
                  <a:lnTo>
                    <a:pt x="13165" y="2215"/>
                  </a:lnTo>
                  <a:lnTo>
                    <a:pt x="12824" y="2093"/>
                  </a:lnTo>
                  <a:lnTo>
                    <a:pt x="12459" y="1996"/>
                  </a:lnTo>
                  <a:lnTo>
                    <a:pt x="12483" y="1655"/>
                  </a:lnTo>
                  <a:lnTo>
                    <a:pt x="12532" y="1509"/>
                  </a:lnTo>
                  <a:close/>
                  <a:moveTo>
                    <a:pt x="6254" y="1777"/>
                  </a:moveTo>
                  <a:lnTo>
                    <a:pt x="6425" y="2117"/>
                  </a:lnTo>
                  <a:lnTo>
                    <a:pt x="6522" y="2288"/>
                  </a:lnTo>
                  <a:lnTo>
                    <a:pt x="6668" y="2458"/>
                  </a:lnTo>
                  <a:lnTo>
                    <a:pt x="6035" y="2774"/>
                  </a:lnTo>
                  <a:lnTo>
                    <a:pt x="5427" y="3115"/>
                  </a:lnTo>
                  <a:lnTo>
                    <a:pt x="5305" y="3018"/>
                  </a:lnTo>
                  <a:lnTo>
                    <a:pt x="5184" y="2896"/>
                  </a:lnTo>
                  <a:lnTo>
                    <a:pt x="5086" y="2774"/>
                  </a:lnTo>
                  <a:lnTo>
                    <a:pt x="4989" y="2653"/>
                  </a:lnTo>
                  <a:lnTo>
                    <a:pt x="4843" y="2385"/>
                  </a:lnTo>
                  <a:lnTo>
                    <a:pt x="5476" y="2093"/>
                  </a:lnTo>
                  <a:lnTo>
                    <a:pt x="6254" y="1777"/>
                  </a:lnTo>
                  <a:close/>
                  <a:moveTo>
                    <a:pt x="14503" y="2166"/>
                  </a:moveTo>
                  <a:lnTo>
                    <a:pt x="15087" y="2434"/>
                  </a:lnTo>
                  <a:lnTo>
                    <a:pt x="15671" y="2726"/>
                  </a:lnTo>
                  <a:lnTo>
                    <a:pt x="15622" y="2774"/>
                  </a:lnTo>
                  <a:lnTo>
                    <a:pt x="15427" y="3018"/>
                  </a:lnTo>
                  <a:lnTo>
                    <a:pt x="15306" y="3164"/>
                  </a:lnTo>
                  <a:lnTo>
                    <a:pt x="15209" y="3310"/>
                  </a:lnTo>
                  <a:lnTo>
                    <a:pt x="14698" y="2993"/>
                  </a:lnTo>
                  <a:lnTo>
                    <a:pt x="14187" y="2701"/>
                  </a:lnTo>
                  <a:lnTo>
                    <a:pt x="14406" y="2336"/>
                  </a:lnTo>
                  <a:lnTo>
                    <a:pt x="14503" y="2166"/>
                  </a:lnTo>
                  <a:close/>
                  <a:moveTo>
                    <a:pt x="4502" y="2555"/>
                  </a:moveTo>
                  <a:lnTo>
                    <a:pt x="4624" y="2847"/>
                  </a:lnTo>
                  <a:lnTo>
                    <a:pt x="4794" y="3115"/>
                  </a:lnTo>
                  <a:lnTo>
                    <a:pt x="4916" y="3237"/>
                  </a:lnTo>
                  <a:lnTo>
                    <a:pt x="5038" y="3358"/>
                  </a:lnTo>
                  <a:lnTo>
                    <a:pt x="4381" y="3821"/>
                  </a:lnTo>
                  <a:lnTo>
                    <a:pt x="4332" y="3869"/>
                  </a:lnTo>
                  <a:lnTo>
                    <a:pt x="4259" y="3821"/>
                  </a:lnTo>
                  <a:lnTo>
                    <a:pt x="3943" y="3626"/>
                  </a:lnTo>
                  <a:lnTo>
                    <a:pt x="3675" y="3407"/>
                  </a:lnTo>
                  <a:lnTo>
                    <a:pt x="3529" y="3237"/>
                  </a:lnTo>
                  <a:lnTo>
                    <a:pt x="3821" y="2993"/>
                  </a:lnTo>
                  <a:lnTo>
                    <a:pt x="4162" y="2774"/>
                  </a:lnTo>
                  <a:lnTo>
                    <a:pt x="4502" y="2555"/>
                  </a:lnTo>
                  <a:close/>
                  <a:moveTo>
                    <a:pt x="16036" y="2945"/>
                  </a:moveTo>
                  <a:lnTo>
                    <a:pt x="16547" y="3237"/>
                  </a:lnTo>
                  <a:lnTo>
                    <a:pt x="17033" y="3577"/>
                  </a:lnTo>
                  <a:lnTo>
                    <a:pt x="16766" y="3796"/>
                  </a:lnTo>
                  <a:lnTo>
                    <a:pt x="16571" y="3967"/>
                  </a:lnTo>
                  <a:lnTo>
                    <a:pt x="16352" y="4186"/>
                  </a:lnTo>
                  <a:lnTo>
                    <a:pt x="15963" y="3869"/>
                  </a:lnTo>
                  <a:lnTo>
                    <a:pt x="15573" y="3577"/>
                  </a:lnTo>
                  <a:lnTo>
                    <a:pt x="15744" y="3310"/>
                  </a:lnTo>
                  <a:lnTo>
                    <a:pt x="15938" y="3066"/>
                  </a:lnTo>
                  <a:lnTo>
                    <a:pt x="16036" y="2945"/>
                  </a:lnTo>
                  <a:close/>
                  <a:moveTo>
                    <a:pt x="8736" y="5645"/>
                  </a:moveTo>
                  <a:lnTo>
                    <a:pt x="8833" y="5743"/>
                  </a:lnTo>
                  <a:lnTo>
                    <a:pt x="8809" y="5791"/>
                  </a:lnTo>
                  <a:lnTo>
                    <a:pt x="8736" y="5645"/>
                  </a:lnTo>
                  <a:close/>
                  <a:moveTo>
                    <a:pt x="9831" y="3407"/>
                  </a:moveTo>
                  <a:lnTo>
                    <a:pt x="9588" y="3431"/>
                  </a:lnTo>
                  <a:lnTo>
                    <a:pt x="9369" y="3456"/>
                  </a:lnTo>
                  <a:lnTo>
                    <a:pt x="9150" y="3529"/>
                  </a:lnTo>
                  <a:lnTo>
                    <a:pt x="8931" y="3602"/>
                  </a:lnTo>
                  <a:lnTo>
                    <a:pt x="8736" y="3723"/>
                  </a:lnTo>
                  <a:lnTo>
                    <a:pt x="8517" y="3894"/>
                  </a:lnTo>
                  <a:lnTo>
                    <a:pt x="8298" y="4113"/>
                  </a:lnTo>
                  <a:lnTo>
                    <a:pt x="8128" y="4356"/>
                  </a:lnTo>
                  <a:lnTo>
                    <a:pt x="7982" y="4648"/>
                  </a:lnTo>
                  <a:lnTo>
                    <a:pt x="7884" y="4940"/>
                  </a:lnTo>
                  <a:lnTo>
                    <a:pt x="7811" y="5232"/>
                  </a:lnTo>
                  <a:lnTo>
                    <a:pt x="7787" y="5524"/>
                  </a:lnTo>
                  <a:lnTo>
                    <a:pt x="7811" y="5791"/>
                  </a:lnTo>
                  <a:lnTo>
                    <a:pt x="7909" y="6035"/>
                  </a:lnTo>
                  <a:lnTo>
                    <a:pt x="8006" y="6254"/>
                  </a:lnTo>
                  <a:lnTo>
                    <a:pt x="8152" y="6424"/>
                  </a:lnTo>
                  <a:lnTo>
                    <a:pt x="8322" y="6594"/>
                  </a:lnTo>
                  <a:lnTo>
                    <a:pt x="8420" y="6740"/>
                  </a:lnTo>
                  <a:lnTo>
                    <a:pt x="8541" y="6862"/>
                  </a:lnTo>
                  <a:lnTo>
                    <a:pt x="8663" y="6959"/>
                  </a:lnTo>
                  <a:lnTo>
                    <a:pt x="8809" y="7057"/>
                  </a:lnTo>
                  <a:lnTo>
                    <a:pt x="8955" y="7130"/>
                  </a:lnTo>
                  <a:lnTo>
                    <a:pt x="9125" y="7203"/>
                  </a:lnTo>
                  <a:lnTo>
                    <a:pt x="9296" y="7251"/>
                  </a:lnTo>
                  <a:lnTo>
                    <a:pt x="9466" y="7276"/>
                  </a:lnTo>
                  <a:lnTo>
                    <a:pt x="9636" y="7276"/>
                  </a:lnTo>
                  <a:lnTo>
                    <a:pt x="9807" y="7251"/>
                  </a:lnTo>
                  <a:lnTo>
                    <a:pt x="9953" y="7227"/>
                  </a:lnTo>
                  <a:lnTo>
                    <a:pt x="10099" y="7178"/>
                  </a:lnTo>
                  <a:lnTo>
                    <a:pt x="10245" y="7105"/>
                  </a:lnTo>
                  <a:lnTo>
                    <a:pt x="10391" y="7032"/>
                  </a:lnTo>
                  <a:lnTo>
                    <a:pt x="10512" y="6959"/>
                  </a:lnTo>
                  <a:lnTo>
                    <a:pt x="10634" y="6838"/>
                  </a:lnTo>
                  <a:lnTo>
                    <a:pt x="10683" y="6838"/>
                  </a:lnTo>
                  <a:lnTo>
                    <a:pt x="10902" y="6667"/>
                  </a:lnTo>
                  <a:lnTo>
                    <a:pt x="11121" y="6473"/>
                  </a:lnTo>
                  <a:lnTo>
                    <a:pt x="11291" y="6254"/>
                  </a:lnTo>
                  <a:lnTo>
                    <a:pt x="11413" y="5986"/>
                  </a:lnTo>
                  <a:lnTo>
                    <a:pt x="11510" y="5718"/>
                  </a:lnTo>
                  <a:lnTo>
                    <a:pt x="11583" y="5427"/>
                  </a:lnTo>
                  <a:lnTo>
                    <a:pt x="11607" y="5159"/>
                  </a:lnTo>
                  <a:lnTo>
                    <a:pt x="11583" y="4891"/>
                  </a:lnTo>
                  <a:lnTo>
                    <a:pt x="11559" y="4697"/>
                  </a:lnTo>
                  <a:lnTo>
                    <a:pt x="11534" y="4745"/>
                  </a:lnTo>
                  <a:lnTo>
                    <a:pt x="11486" y="4818"/>
                  </a:lnTo>
                  <a:lnTo>
                    <a:pt x="11413" y="4891"/>
                  </a:lnTo>
                  <a:lnTo>
                    <a:pt x="11340" y="4964"/>
                  </a:lnTo>
                  <a:lnTo>
                    <a:pt x="11242" y="5013"/>
                  </a:lnTo>
                  <a:lnTo>
                    <a:pt x="11145" y="5062"/>
                  </a:lnTo>
                  <a:lnTo>
                    <a:pt x="11048" y="5086"/>
                  </a:lnTo>
                  <a:lnTo>
                    <a:pt x="10950" y="5086"/>
                  </a:lnTo>
                  <a:lnTo>
                    <a:pt x="10780" y="5062"/>
                  </a:lnTo>
                  <a:lnTo>
                    <a:pt x="10610" y="5013"/>
                  </a:lnTo>
                  <a:lnTo>
                    <a:pt x="10537" y="4964"/>
                  </a:lnTo>
                  <a:lnTo>
                    <a:pt x="10488" y="4916"/>
                  </a:lnTo>
                  <a:lnTo>
                    <a:pt x="10391" y="4770"/>
                  </a:lnTo>
                  <a:lnTo>
                    <a:pt x="10318" y="4624"/>
                  </a:lnTo>
                  <a:lnTo>
                    <a:pt x="10293" y="4453"/>
                  </a:lnTo>
                  <a:lnTo>
                    <a:pt x="10293" y="4356"/>
                  </a:lnTo>
                  <a:lnTo>
                    <a:pt x="10318" y="4259"/>
                  </a:lnTo>
                  <a:lnTo>
                    <a:pt x="10366" y="4161"/>
                  </a:lnTo>
                  <a:lnTo>
                    <a:pt x="10415" y="4088"/>
                  </a:lnTo>
                  <a:lnTo>
                    <a:pt x="10561" y="3942"/>
                  </a:lnTo>
                  <a:lnTo>
                    <a:pt x="10731" y="3845"/>
                  </a:lnTo>
                  <a:lnTo>
                    <a:pt x="10756" y="3821"/>
                  </a:lnTo>
                  <a:lnTo>
                    <a:pt x="10829" y="3772"/>
                  </a:lnTo>
                  <a:lnTo>
                    <a:pt x="10877" y="3748"/>
                  </a:lnTo>
                  <a:lnTo>
                    <a:pt x="10707" y="3650"/>
                  </a:lnTo>
                  <a:lnTo>
                    <a:pt x="10512" y="3553"/>
                  </a:lnTo>
                  <a:lnTo>
                    <a:pt x="10269" y="3480"/>
                  </a:lnTo>
                  <a:lnTo>
                    <a:pt x="10050" y="3431"/>
                  </a:lnTo>
                  <a:lnTo>
                    <a:pt x="9831" y="3407"/>
                  </a:lnTo>
                  <a:close/>
                  <a:moveTo>
                    <a:pt x="10050" y="2215"/>
                  </a:moveTo>
                  <a:lnTo>
                    <a:pt x="10391" y="2239"/>
                  </a:lnTo>
                  <a:lnTo>
                    <a:pt x="10439" y="2385"/>
                  </a:lnTo>
                  <a:lnTo>
                    <a:pt x="10488" y="2580"/>
                  </a:lnTo>
                  <a:lnTo>
                    <a:pt x="10512" y="2677"/>
                  </a:lnTo>
                  <a:lnTo>
                    <a:pt x="10585" y="2774"/>
                  </a:lnTo>
                  <a:lnTo>
                    <a:pt x="10610" y="2799"/>
                  </a:lnTo>
                  <a:lnTo>
                    <a:pt x="10683" y="2799"/>
                  </a:lnTo>
                  <a:lnTo>
                    <a:pt x="10707" y="2774"/>
                  </a:lnTo>
                  <a:lnTo>
                    <a:pt x="10780" y="2653"/>
                  </a:lnTo>
                  <a:lnTo>
                    <a:pt x="10829" y="2531"/>
                  </a:lnTo>
                  <a:lnTo>
                    <a:pt x="10829" y="2409"/>
                  </a:lnTo>
                  <a:lnTo>
                    <a:pt x="10829" y="2263"/>
                  </a:lnTo>
                  <a:lnTo>
                    <a:pt x="11291" y="2336"/>
                  </a:lnTo>
                  <a:lnTo>
                    <a:pt x="11315" y="2482"/>
                  </a:lnTo>
                  <a:lnTo>
                    <a:pt x="11388" y="2604"/>
                  </a:lnTo>
                  <a:lnTo>
                    <a:pt x="11461" y="2653"/>
                  </a:lnTo>
                  <a:lnTo>
                    <a:pt x="11559" y="2677"/>
                  </a:lnTo>
                  <a:lnTo>
                    <a:pt x="11607" y="2677"/>
                  </a:lnTo>
                  <a:lnTo>
                    <a:pt x="11656" y="2653"/>
                  </a:lnTo>
                  <a:lnTo>
                    <a:pt x="11680" y="2604"/>
                  </a:lnTo>
                  <a:lnTo>
                    <a:pt x="11705" y="2555"/>
                  </a:lnTo>
                  <a:lnTo>
                    <a:pt x="11729" y="2434"/>
                  </a:lnTo>
                  <a:lnTo>
                    <a:pt x="12264" y="2580"/>
                  </a:lnTo>
                  <a:lnTo>
                    <a:pt x="12191" y="2677"/>
                  </a:lnTo>
                  <a:lnTo>
                    <a:pt x="12143" y="2774"/>
                  </a:lnTo>
                  <a:lnTo>
                    <a:pt x="12118" y="2896"/>
                  </a:lnTo>
                  <a:lnTo>
                    <a:pt x="12118" y="2969"/>
                  </a:lnTo>
                  <a:lnTo>
                    <a:pt x="12118" y="3018"/>
                  </a:lnTo>
                  <a:lnTo>
                    <a:pt x="12143" y="3066"/>
                  </a:lnTo>
                  <a:lnTo>
                    <a:pt x="12216" y="3091"/>
                  </a:lnTo>
                  <a:lnTo>
                    <a:pt x="12264" y="3091"/>
                  </a:lnTo>
                  <a:lnTo>
                    <a:pt x="12289" y="3066"/>
                  </a:lnTo>
                  <a:lnTo>
                    <a:pt x="12362" y="2993"/>
                  </a:lnTo>
                  <a:lnTo>
                    <a:pt x="12483" y="2847"/>
                  </a:lnTo>
                  <a:lnTo>
                    <a:pt x="12581" y="2726"/>
                  </a:lnTo>
                  <a:lnTo>
                    <a:pt x="12654" y="2750"/>
                  </a:lnTo>
                  <a:lnTo>
                    <a:pt x="12800" y="2750"/>
                  </a:lnTo>
                  <a:lnTo>
                    <a:pt x="13092" y="2872"/>
                  </a:lnTo>
                  <a:lnTo>
                    <a:pt x="13165" y="2945"/>
                  </a:lnTo>
                  <a:lnTo>
                    <a:pt x="12946" y="3066"/>
                  </a:lnTo>
                  <a:lnTo>
                    <a:pt x="12751" y="3212"/>
                  </a:lnTo>
                  <a:lnTo>
                    <a:pt x="12581" y="3383"/>
                  </a:lnTo>
                  <a:lnTo>
                    <a:pt x="12508" y="3480"/>
                  </a:lnTo>
                  <a:lnTo>
                    <a:pt x="12483" y="3577"/>
                  </a:lnTo>
                  <a:lnTo>
                    <a:pt x="12483" y="3650"/>
                  </a:lnTo>
                  <a:lnTo>
                    <a:pt x="12508" y="3699"/>
                  </a:lnTo>
                  <a:lnTo>
                    <a:pt x="12556" y="3748"/>
                  </a:lnTo>
                  <a:lnTo>
                    <a:pt x="12629" y="3748"/>
                  </a:lnTo>
                  <a:lnTo>
                    <a:pt x="12727" y="3699"/>
                  </a:lnTo>
                  <a:lnTo>
                    <a:pt x="12824" y="3650"/>
                  </a:lnTo>
                  <a:lnTo>
                    <a:pt x="12994" y="3529"/>
                  </a:lnTo>
                  <a:lnTo>
                    <a:pt x="13335" y="3310"/>
                  </a:lnTo>
                  <a:lnTo>
                    <a:pt x="13408" y="3602"/>
                  </a:lnTo>
                  <a:lnTo>
                    <a:pt x="13457" y="3845"/>
                  </a:lnTo>
                  <a:lnTo>
                    <a:pt x="13481" y="3991"/>
                  </a:lnTo>
                  <a:lnTo>
                    <a:pt x="13213" y="4015"/>
                  </a:lnTo>
                  <a:lnTo>
                    <a:pt x="12970" y="4064"/>
                  </a:lnTo>
                  <a:lnTo>
                    <a:pt x="12873" y="4137"/>
                  </a:lnTo>
                  <a:lnTo>
                    <a:pt x="12775" y="4186"/>
                  </a:lnTo>
                  <a:lnTo>
                    <a:pt x="12702" y="4283"/>
                  </a:lnTo>
                  <a:lnTo>
                    <a:pt x="12678" y="4380"/>
                  </a:lnTo>
                  <a:lnTo>
                    <a:pt x="12678" y="4429"/>
                  </a:lnTo>
                  <a:lnTo>
                    <a:pt x="12702" y="4453"/>
                  </a:lnTo>
                  <a:lnTo>
                    <a:pt x="12800" y="4502"/>
                  </a:lnTo>
                  <a:lnTo>
                    <a:pt x="12897" y="4502"/>
                  </a:lnTo>
                  <a:lnTo>
                    <a:pt x="13116" y="4478"/>
                  </a:lnTo>
                  <a:lnTo>
                    <a:pt x="13530" y="4429"/>
                  </a:lnTo>
                  <a:lnTo>
                    <a:pt x="13554" y="4891"/>
                  </a:lnTo>
                  <a:lnTo>
                    <a:pt x="13554" y="5354"/>
                  </a:lnTo>
                  <a:lnTo>
                    <a:pt x="13432" y="5354"/>
                  </a:lnTo>
                  <a:lnTo>
                    <a:pt x="13092" y="5329"/>
                  </a:lnTo>
                  <a:lnTo>
                    <a:pt x="12897" y="5305"/>
                  </a:lnTo>
                  <a:lnTo>
                    <a:pt x="12727" y="5329"/>
                  </a:lnTo>
                  <a:lnTo>
                    <a:pt x="12654" y="5354"/>
                  </a:lnTo>
                  <a:lnTo>
                    <a:pt x="12629" y="5402"/>
                  </a:lnTo>
                  <a:lnTo>
                    <a:pt x="12605" y="5451"/>
                  </a:lnTo>
                  <a:lnTo>
                    <a:pt x="12654" y="5524"/>
                  </a:lnTo>
                  <a:lnTo>
                    <a:pt x="12800" y="5621"/>
                  </a:lnTo>
                  <a:lnTo>
                    <a:pt x="12946" y="5670"/>
                  </a:lnTo>
                  <a:lnTo>
                    <a:pt x="13116" y="5718"/>
                  </a:lnTo>
                  <a:lnTo>
                    <a:pt x="13286" y="5743"/>
                  </a:lnTo>
                  <a:lnTo>
                    <a:pt x="13530" y="5767"/>
                  </a:lnTo>
                  <a:lnTo>
                    <a:pt x="13505" y="6059"/>
                  </a:lnTo>
                  <a:lnTo>
                    <a:pt x="13457" y="6424"/>
                  </a:lnTo>
                  <a:lnTo>
                    <a:pt x="13189" y="6302"/>
                  </a:lnTo>
                  <a:lnTo>
                    <a:pt x="12897" y="6205"/>
                  </a:lnTo>
                  <a:lnTo>
                    <a:pt x="12727" y="6181"/>
                  </a:lnTo>
                  <a:lnTo>
                    <a:pt x="12459" y="6181"/>
                  </a:lnTo>
                  <a:lnTo>
                    <a:pt x="12313" y="6205"/>
                  </a:lnTo>
                  <a:lnTo>
                    <a:pt x="12264" y="6254"/>
                  </a:lnTo>
                  <a:lnTo>
                    <a:pt x="12264" y="6302"/>
                  </a:lnTo>
                  <a:lnTo>
                    <a:pt x="12289" y="6327"/>
                  </a:lnTo>
                  <a:lnTo>
                    <a:pt x="12435" y="6424"/>
                  </a:lnTo>
                  <a:lnTo>
                    <a:pt x="12581" y="6497"/>
                  </a:lnTo>
                  <a:lnTo>
                    <a:pt x="12873" y="6667"/>
                  </a:lnTo>
                  <a:lnTo>
                    <a:pt x="13116" y="6765"/>
                  </a:lnTo>
                  <a:lnTo>
                    <a:pt x="13359" y="6862"/>
                  </a:lnTo>
                  <a:lnTo>
                    <a:pt x="13213" y="7203"/>
                  </a:lnTo>
                  <a:lnTo>
                    <a:pt x="13067" y="7519"/>
                  </a:lnTo>
                  <a:lnTo>
                    <a:pt x="12824" y="7397"/>
                  </a:lnTo>
                  <a:lnTo>
                    <a:pt x="12581" y="7300"/>
                  </a:lnTo>
                  <a:lnTo>
                    <a:pt x="12264" y="7130"/>
                  </a:lnTo>
                  <a:lnTo>
                    <a:pt x="11972" y="6984"/>
                  </a:lnTo>
                  <a:lnTo>
                    <a:pt x="11924" y="6984"/>
                  </a:lnTo>
                  <a:lnTo>
                    <a:pt x="11899" y="7008"/>
                  </a:lnTo>
                  <a:lnTo>
                    <a:pt x="11875" y="7057"/>
                  </a:lnTo>
                  <a:lnTo>
                    <a:pt x="11899" y="7081"/>
                  </a:lnTo>
                  <a:lnTo>
                    <a:pt x="11972" y="7251"/>
                  </a:lnTo>
                  <a:lnTo>
                    <a:pt x="12070" y="7373"/>
                  </a:lnTo>
                  <a:lnTo>
                    <a:pt x="12191" y="7470"/>
                  </a:lnTo>
                  <a:lnTo>
                    <a:pt x="12337" y="7592"/>
                  </a:lnTo>
                  <a:lnTo>
                    <a:pt x="12556" y="7738"/>
                  </a:lnTo>
                  <a:lnTo>
                    <a:pt x="12824" y="7884"/>
                  </a:lnTo>
                  <a:lnTo>
                    <a:pt x="12605" y="8127"/>
                  </a:lnTo>
                  <a:lnTo>
                    <a:pt x="12410" y="8322"/>
                  </a:lnTo>
                  <a:lnTo>
                    <a:pt x="12410" y="8225"/>
                  </a:lnTo>
                  <a:lnTo>
                    <a:pt x="12386" y="8176"/>
                  </a:lnTo>
                  <a:lnTo>
                    <a:pt x="12313" y="8103"/>
                  </a:lnTo>
                  <a:lnTo>
                    <a:pt x="12045" y="7933"/>
                  </a:lnTo>
                  <a:lnTo>
                    <a:pt x="11899" y="7835"/>
                  </a:lnTo>
                  <a:lnTo>
                    <a:pt x="11778" y="7738"/>
                  </a:lnTo>
                  <a:lnTo>
                    <a:pt x="11680" y="7616"/>
                  </a:lnTo>
                  <a:lnTo>
                    <a:pt x="11583" y="7519"/>
                  </a:lnTo>
                  <a:lnTo>
                    <a:pt x="11437" y="7446"/>
                  </a:lnTo>
                  <a:lnTo>
                    <a:pt x="11388" y="7422"/>
                  </a:lnTo>
                  <a:lnTo>
                    <a:pt x="11291" y="7422"/>
                  </a:lnTo>
                  <a:lnTo>
                    <a:pt x="11267" y="7446"/>
                  </a:lnTo>
                  <a:lnTo>
                    <a:pt x="11267" y="7519"/>
                  </a:lnTo>
                  <a:lnTo>
                    <a:pt x="11267" y="7592"/>
                  </a:lnTo>
                  <a:lnTo>
                    <a:pt x="11340" y="7738"/>
                  </a:lnTo>
                  <a:lnTo>
                    <a:pt x="11437" y="7860"/>
                  </a:lnTo>
                  <a:lnTo>
                    <a:pt x="11534" y="7981"/>
                  </a:lnTo>
                  <a:lnTo>
                    <a:pt x="11656" y="8127"/>
                  </a:lnTo>
                  <a:lnTo>
                    <a:pt x="11826" y="8273"/>
                  </a:lnTo>
                  <a:lnTo>
                    <a:pt x="11972" y="8371"/>
                  </a:lnTo>
                  <a:lnTo>
                    <a:pt x="12167" y="8444"/>
                  </a:lnTo>
                  <a:lnTo>
                    <a:pt x="12240" y="8468"/>
                  </a:lnTo>
                  <a:lnTo>
                    <a:pt x="12289" y="8444"/>
                  </a:lnTo>
                  <a:lnTo>
                    <a:pt x="12021" y="8663"/>
                  </a:lnTo>
                  <a:lnTo>
                    <a:pt x="11705" y="8833"/>
                  </a:lnTo>
                  <a:lnTo>
                    <a:pt x="11388" y="9003"/>
                  </a:lnTo>
                  <a:lnTo>
                    <a:pt x="11048" y="9125"/>
                  </a:lnTo>
                  <a:lnTo>
                    <a:pt x="11072" y="9028"/>
                  </a:lnTo>
                  <a:lnTo>
                    <a:pt x="11072" y="8979"/>
                  </a:lnTo>
                  <a:lnTo>
                    <a:pt x="11048" y="8906"/>
                  </a:lnTo>
                  <a:lnTo>
                    <a:pt x="10999" y="8736"/>
                  </a:lnTo>
                  <a:lnTo>
                    <a:pt x="10926" y="8565"/>
                  </a:lnTo>
                  <a:lnTo>
                    <a:pt x="10853" y="8225"/>
                  </a:lnTo>
                  <a:lnTo>
                    <a:pt x="10780" y="7957"/>
                  </a:lnTo>
                  <a:lnTo>
                    <a:pt x="10731" y="7835"/>
                  </a:lnTo>
                  <a:lnTo>
                    <a:pt x="10683" y="7811"/>
                  </a:lnTo>
                  <a:lnTo>
                    <a:pt x="10634" y="7762"/>
                  </a:lnTo>
                  <a:lnTo>
                    <a:pt x="10585" y="7762"/>
                  </a:lnTo>
                  <a:lnTo>
                    <a:pt x="10537" y="7787"/>
                  </a:lnTo>
                  <a:lnTo>
                    <a:pt x="10488" y="7835"/>
                  </a:lnTo>
                  <a:lnTo>
                    <a:pt x="10464" y="7908"/>
                  </a:lnTo>
                  <a:lnTo>
                    <a:pt x="10439" y="8030"/>
                  </a:lnTo>
                  <a:lnTo>
                    <a:pt x="10464" y="8176"/>
                  </a:lnTo>
                  <a:lnTo>
                    <a:pt x="10464" y="8322"/>
                  </a:lnTo>
                  <a:lnTo>
                    <a:pt x="10561" y="8736"/>
                  </a:lnTo>
                  <a:lnTo>
                    <a:pt x="10610" y="8930"/>
                  </a:lnTo>
                  <a:lnTo>
                    <a:pt x="10707" y="9125"/>
                  </a:lnTo>
                  <a:lnTo>
                    <a:pt x="10731" y="9174"/>
                  </a:lnTo>
                  <a:lnTo>
                    <a:pt x="10780" y="9198"/>
                  </a:lnTo>
                  <a:lnTo>
                    <a:pt x="10391" y="9247"/>
                  </a:lnTo>
                  <a:lnTo>
                    <a:pt x="10147" y="9271"/>
                  </a:lnTo>
                  <a:lnTo>
                    <a:pt x="9636" y="9271"/>
                  </a:lnTo>
                  <a:lnTo>
                    <a:pt x="9393" y="9247"/>
                  </a:lnTo>
                  <a:lnTo>
                    <a:pt x="9442" y="9198"/>
                  </a:lnTo>
                  <a:lnTo>
                    <a:pt x="9490" y="9149"/>
                  </a:lnTo>
                  <a:lnTo>
                    <a:pt x="9588" y="8833"/>
                  </a:lnTo>
                  <a:lnTo>
                    <a:pt x="9661" y="8517"/>
                  </a:lnTo>
                  <a:lnTo>
                    <a:pt x="9685" y="8371"/>
                  </a:lnTo>
                  <a:lnTo>
                    <a:pt x="9661" y="8225"/>
                  </a:lnTo>
                  <a:lnTo>
                    <a:pt x="9612" y="7957"/>
                  </a:lnTo>
                  <a:lnTo>
                    <a:pt x="9588" y="7908"/>
                  </a:lnTo>
                  <a:lnTo>
                    <a:pt x="9515" y="7908"/>
                  </a:lnTo>
                  <a:lnTo>
                    <a:pt x="9490" y="7957"/>
                  </a:lnTo>
                  <a:lnTo>
                    <a:pt x="9442" y="8054"/>
                  </a:lnTo>
                  <a:lnTo>
                    <a:pt x="9393" y="8176"/>
                  </a:lnTo>
                  <a:lnTo>
                    <a:pt x="9296" y="8419"/>
                  </a:lnTo>
                  <a:lnTo>
                    <a:pt x="9198" y="8711"/>
                  </a:lnTo>
                  <a:lnTo>
                    <a:pt x="9125" y="9003"/>
                  </a:lnTo>
                  <a:lnTo>
                    <a:pt x="9125" y="9052"/>
                  </a:lnTo>
                  <a:lnTo>
                    <a:pt x="9150" y="9125"/>
                  </a:lnTo>
                  <a:lnTo>
                    <a:pt x="9174" y="9174"/>
                  </a:lnTo>
                  <a:lnTo>
                    <a:pt x="9223" y="9222"/>
                  </a:lnTo>
                  <a:lnTo>
                    <a:pt x="8931" y="9149"/>
                  </a:lnTo>
                  <a:lnTo>
                    <a:pt x="8614" y="9052"/>
                  </a:lnTo>
                  <a:lnTo>
                    <a:pt x="8322" y="8930"/>
                  </a:lnTo>
                  <a:lnTo>
                    <a:pt x="8055" y="8809"/>
                  </a:lnTo>
                  <a:lnTo>
                    <a:pt x="8103" y="8663"/>
                  </a:lnTo>
                  <a:lnTo>
                    <a:pt x="8152" y="8492"/>
                  </a:lnTo>
                  <a:lnTo>
                    <a:pt x="8249" y="8346"/>
                  </a:lnTo>
                  <a:lnTo>
                    <a:pt x="8347" y="8200"/>
                  </a:lnTo>
                  <a:lnTo>
                    <a:pt x="8541" y="7884"/>
                  </a:lnTo>
                  <a:lnTo>
                    <a:pt x="8541" y="7835"/>
                  </a:lnTo>
                  <a:lnTo>
                    <a:pt x="8517" y="7762"/>
                  </a:lnTo>
                  <a:lnTo>
                    <a:pt x="8468" y="7738"/>
                  </a:lnTo>
                  <a:lnTo>
                    <a:pt x="8420" y="7738"/>
                  </a:lnTo>
                  <a:lnTo>
                    <a:pt x="8249" y="7811"/>
                  </a:lnTo>
                  <a:lnTo>
                    <a:pt x="8128" y="7933"/>
                  </a:lnTo>
                  <a:lnTo>
                    <a:pt x="8006" y="8054"/>
                  </a:lnTo>
                  <a:lnTo>
                    <a:pt x="7909" y="8200"/>
                  </a:lnTo>
                  <a:lnTo>
                    <a:pt x="7787" y="8371"/>
                  </a:lnTo>
                  <a:lnTo>
                    <a:pt x="7690" y="8590"/>
                  </a:lnTo>
                  <a:lnTo>
                    <a:pt x="7446" y="8419"/>
                  </a:lnTo>
                  <a:lnTo>
                    <a:pt x="7203" y="8200"/>
                  </a:lnTo>
                  <a:lnTo>
                    <a:pt x="7276" y="8030"/>
                  </a:lnTo>
                  <a:lnTo>
                    <a:pt x="7398" y="7884"/>
                  </a:lnTo>
                  <a:lnTo>
                    <a:pt x="7592" y="7592"/>
                  </a:lnTo>
                  <a:lnTo>
                    <a:pt x="7811" y="7300"/>
                  </a:lnTo>
                  <a:lnTo>
                    <a:pt x="7811" y="7251"/>
                  </a:lnTo>
                  <a:lnTo>
                    <a:pt x="7811" y="7203"/>
                  </a:lnTo>
                  <a:lnTo>
                    <a:pt x="7763" y="7154"/>
                  </a:lnTo>
                  <a:lnTo>
                    <a:pt x="7714" y="7154"/>
                  </a:lnTo>
                  <a:lnTo>
                    <a:pt x="7519" y="7251"/>
                  </a:lnTo>
                  <a:lnTo>
                    <a:pt x="7349" y="7349"/>
                  </a:lnTo>
                  <a:lnTo>
                    <a:pt x="7203" y="7470"/>
                  </a:lnTo>
                  <a:lnTo>
                    <a:pt x="7057" y="7616"/>
                  </a:lnTo>
                  <a:lnTo>
                    <a:pt x="6984" y="7738"/>
                  </a:lnTo>
                  <a:lnTo>
                    <a:pt x="6887" y="7860"/>
                  </a:lnTo>
                  <a:lnTo>
                    <a:pt x="6717" y="7616"/>
                  </a:lnTo>
                  <a:lnTo>
                    <a:pt x="6571" y="7349"/>
                  </a:lnTo>
                  <a:lnTo>
                    <a:pt x="6790" y="7154"/>
                  </a:lnTo>
                  <a:lnTo>
                    <a:pt x="7057" y="6935"/>
                  </a:lnTo>
                  <a:lnTo>
                    <a:pt x="7203" y="6813"/>
                  </a:lnTo>
                  <a:lnTo>
                    <a:pt x="7301" y="6692"/>
                  </a:lnTo>
                  <a:lnTo>
                    <a:pt x="7301" y="6643"/>
                  </a:lnTo>
                  <a:lnTo>
                    <a:pt x="7082" y="6643"/>
                  </a:lnTo>
                  <a:lnTo>
                    <a:pt x="6863" y="6716"/>
                  </a:lnTo>
                  <a:lnTo>
                    <a:pt x="6668" y="6789"/>
                  </a:lnTo>
                  <a:lnTo>
                    <a:pt x="6498" y="6886"/>
                  </a:lnTo>
                  <a:lnTo>
                    <a:pt x="6425" y="6935"/>
                  </a:lnTo>
                  <a:lnTo>
                    <a:pt x="6400" y="6862"/>
                  </a:lnTo>
                  <a:lnTo>
                    <a:pt x="6327" y="6473"/>
                  </a:lnTo>
                  <a:lnTo>
                    <a:pt x="6644" y="6278"/>
                  </a:lnTo>
                  <a:lnTo>
                    <a:pt x="6936" y="6083"/>
                  </a:lnTo>
                  <a:lnTo>
                    <a:pt x="7082" y="5986"/>
                  </a:lnTo>
                  <a:lnTo>
                    <a:pt x="7179" y="5840"/>
                  </a:lnTo>
                  <a:lnTo>
                    <a:pt x="7179" y="5791"/>
                  </a:lnTo>
                  <a:lnTo>
                    <a:pt x="6960" y="5791"/>
                  </a:lnTo>
                  <a:lnTo>
                    <a:pt x="6790" y="5816"/>
                  </a:lnTo>
                  <a:lnTo>
                    <a:pt x="6619" y="5864"/>
                  </a:lnTo>
                  <a:lnTo>
                    <a:pt x="6449" y="5937"/>
                  </a:lnTo>
                  <a:lnTo>
                    <a:pt x="6279" y="5986"/>
                  </a:lnTo>
                  <a:lnTo>
                    <a:pt x="6279" y="5718"/>
                  </a:lnTo>
                  <a:lnTo>
                    <a:pt x="6303" y="5451"/>
                  </a:lnTo>
                  <a:lnTo>
                    <a:pt x="6498" y="5329"/>
                  </a:lnTo>
                  <a:lnTo>
                    <a:pt x="6692" y="5232"/>
                  </a:lnTo>
                  <a:lnTo>
                    <a:pt x="6984" y="5062"/>
                  </a:lnTo>
                  <a:lnTo>
                    <a:pt x="7106" y="4964"/>
                  </a:lnTo>
                  <a:lnTo>
                    <a:pt x="7203" y="4818"/>
                  </a:lnTo>
                  <a:lnTo>
                    <a:pt x="7228" y="4794"/>
                  </a:lnTo>
                  <a:lnTo>
                    <a:pt x="7203" y="4770"/>
                  </a:lnTo>
                  <a:lnTo>
                    <a:pt x="7203" y="4721"/>
                  </a:lnTo>
                  <a:lnTo>
                    <a:pt x="7155" y="4721"/>
                  </a:lnTo>
                  <a:lnTo>
                    <a:pt x="7009" y="4697"/>
                  </a:lnTo>
                  <a:lnTo>
                    <a:pt x="6838" y="4721"/>
                  </a:lnTo>
                  <a:lnTo>
                    <a:pt x="6692" y="4770"/>
                  </a:lnTo>
                  <a:lnTo>
                    <a:pt x="6546" y="4818"/>
                  </a:lnTo>
                  <a:lnTo>
                    <a:pt x="6376" y="4891"/>
                  </a:lnTo>
                  <a:lnTo>
                    <a:pt x="6522" y="4356"/>
                  </a:lnTo>
                  <a:lnTo>
                    <a:pt x="6522" y="4332"/>
                  </a:lnTo>
                  <a:lnTo>
                    <a:pt x="6741" y="4283"/>
                  </a:lnTo>
                  <a:lnTo>
                    <a:pt x="7057" y="4210"/>
                  </a:lnTo>
                  <a:lnTo>
                    <a:pt x="7203" y="4161"/>
                  </a:lnTo>
                  <a:lnTo>
                    <a:pt x="7276" y="4113"/>
                  </a:lnTo>
                  <a:lnTo>
                    <a:pt x="7325" y="4064"/>
                  </a:lnTo>
                  <a:lnTo>
                    <a:pt x="7349" y="4015"/>
                  </a:lnTo>
                  <a:lnTo>
                    <a:pt x="7325" y="3942"/>
                  </a:lnTo>
                  <a:lnTo>
                    <a:pt x="7276" y="3894"/>
                  </a:lnTo>
                  <a:lnTo>
                    <a:pt x="7203" y="3869"/>
                  </a:lnTo>
                  <a:lnTo>
                    <a:pt x="7057" y="3845"/>
                  </a:lnTo>
                  <a:lnTo>
                    <a:pt x="6717" y="3845"/>
                  </a:lnTo>
                  <a:lnTo>
                    <a:pt x="6887" y="3577"/>
                  </a:lnTo>
                  <a:lnTo>
                    <a:pt x="7106" y="3310"/>
                  </a:lnTo>
                  <a:lnTo>
                    <a:pt x="7203" y="3188"/>
                  </a:lnTo>
                  <a:lnTo>
                    <a:pt x="7228" y="3188"/>
                  </a:lnTo>
                  <a:lnTo>
                    <a:pt x="7398" y="3237"/>
                  </a:lnTo>
                  <a:lnTo>
                    <a:pt x="7568" y="3285"/>
                  </a:lnTo>
                  <a:lnTo>
                    <a:pt x="7738" y="3310"/>
                  </a:lnTo>
                  <a:lnTo>
                    <a:pt x="7933" y="3334"/>
                  </a:lnTo>
                  <a:lnTo>
                    <a:pt x="7982" y="3310"/>
                  </a:lnTo>
                  <a:lnTo>
                    <a:pt x="8006" y="3285"/>
                  </a:lnTo>
                  <a:lnTo>
                    <a:pt x="8030" y="3237"/>
                  </a:lnTo>
                  <a:lnTo>
                    <a:pt x="8006" y="3164"/>
                  </a:lnTo>
                  <a:lnTo>
                    <a:pt x="7933" y="3091"/>
                  </a:lnTo>
                  <a:lnTo>
                    <a:pt x="7860" y="2993"/>
                  </a:lnTo>
                  <a:lnTo>
                    <a:pt x="7763" y="2920"/>
                  </a:lnTo>
                  <a:lnTo>
                    <a:pt x="7641" y="2872"/>
                  </a:lnTo>
                  <a:lnTo>
                    <a:pt x="7982" y="2653"/>
                  </a:lnTo>
                  <a:lnTo>
                    <a:pt x="8006" y="2604"/>
                  </a:lnTo>
                  <a:lnTo>
                    <a:pt x="8006" y="2555"/>
                  </a:lnTo>
                  <a:lnTo>
                    <a:pt x="8322" y="2458"/>
                  </a:lnTo>
                  <a:lnTo>
                    <a:pt x="8371" y="2531"/>
                  </a:lnTo>
                  <a:lnTo>
                    <a:pt x="8468" y="2628"/>
                  </a:lnTo>
                  <a:lnTo>
                    <a:pt x="8590" y="2701"/>
                  </a:lnTo>
                  <a:lnTo>
                    <a:pt x="8687" y="2750"/>
                  </a:lnTo>
                  <a:lnTo>
                    <a:pt x="8809" y="2823"/>
                  </a:lnTo>
                  <a:lnTo>
                    <a:pt x="8833" y="2823"/>
                  </a:lnTo>
                  <a:lnTo>
                    <a:pt x="8858" y="2799"/>
                  </a:lnTo>
                  <a:lnTo>
                    <a:pt x="8882" y="2774"/>
                  </a:lnTo>
                  <a:lnTo>
                    <a:pt x="8882" y="2750"/>
                  </a:lnTo>
                  <a:lnTo>
                    <a:pt x="8833" y="2653"/>
                  </a:lnTo>
                  <a:lnTo>
                    <a:pt x="8809" y="2531"/>
                  </a:lnTo>
                  <a:lnTo>
                    <a:pt x="8712" y="2361"/>
                  </a:lnTo>
                  <a:lnTo>
                    <a:pt x="9296" y="2263"/>
                  </a:lnTo>
                  <a:lnTo>
                    <a:pt x="9296" y="2288"/>
                  </a:lnTo>
                  <a:lnTo>
                    <a:pt x="9369" y="2482"/>
                  </a:lnTo>
                  <a:lnTo>
                    <a:pt x="9393" y="2555"/>
                  </a:lnTo>
                  <a:lnTo>
                    <a:pt x="9466" y="2628"/>
                  </a:lnTo>
                  <a:lnTo>
                    <a:pt x="9563" y="2677"/>
                  </a:lnTo>
                  <a:lnTo>
                    <a:pt x="9636" y="2653"/>
                  </a:lnTo>
                  <a:lnTo>
                    <a:pt x="9709" y="2604"/>
                  </a:lnTo>
                  <a:lnTo>
                    <a:pt x="9734" y="2531"/>
                  </a:lnTo>
                  <a:lnTo>
                    <a:pt x="9734" y="2385"/>
                  </a:lnTo>
                  <a:lnTo>
                    <a:pt x="9709" y="2239"/>
                  </a:lnTo>
                  <a:lnTo>
                    <a:pt x="10050" y="2215"/>
                  </a:lnTo>
                  <a:close/>
                  <a:moveTo>
                    <a:pt x="6595" y="3139"/>
                  </a:moveTo>
                  <a:lnTo>
                    <a:pt x="6449" y="3334"/>
                  </a:lnTo>
                  <a:lnTo>
                    <a:pt x="6327" y="3529"/>
                  </a:lnTo>
                  <a:lnTo>
                    <a:pt x="6206" y="3772"/>
                  </a:lnTo>
                  <a:lnTo>
                    <a:pt x="6084" y="4015"/>
                  </a:lnTo>
                  <a:lnTo>
                    <a:pt x="6035" y="4064"/>
                  </a:lnTo>
                  <a:lnTo>
                    <a:pt x="6011" y="4113"/>
                  </a:lnTo>
                  <a:lnTo>
                    <a:pt x="5987" y="4186"/>
                  </a:lnTo>
                  <a:lnTo>
                    <a:pt x="6011" y="4234"/>
                  </a:lnTo>
                  <a:lnTo>
                    <a:pt x="5889" y="4648"/>
                  </a:lnTo>
                  <a:lnTo>
                    <a:pt x="5816" y="5086"/>
                  </a:lnTo>
                  <a:lnTo>
                    <a:pt x="5768" y="5500"/>
                  </a:lnTo>
                  <a:lnTo>
                    <a:pt x="5743" y="5937"/>
                  </a:lnTo>
                  <a:lnTo>
                    <a:pt x="5768" y="6327"/>
                  </a:lnTo>
                  <a:lnTo>
                    <a:pt x="5816" y="6692"/>
                  </a:lnTo>
                  <a:lnTo>
                    <a:pt x="5889" y="7081"/>
                  </a:lnTo>
                  <a:lnTo>
                    <a:pt x="6011" y="7446"/>
                  </a:lnTo>
                  <a:lnTo>
                    <a:pt x="6011" y="7470"/>
                  </a:lnTo>
                  <a:lnTo>
                    <a:pt x="6011" y="7543"/>
                  </a:lnTo>
                  <a:lnTo>
                    <a:pt x="6084" y="7616"/>
                  </a:lnTo>
                  <a:lnTo>
                    <a:pt x="6206" y="7860"/>
                  </a:lnTo>
                  <a:lnTo>
                    <a:pt x="6352" y="8103"/>
                  </a:lnTo>
                  <a:lnTo>
                    <a:pt x="6571" y="8371"/>
                  </a:lnTo>
                  <a:lnTo>
                    <a:pt x="6790" y="8614"/>
                  </a:lnTo>
                  <a:lnTo>
                    <a:pt x="7057" y="8809"/>
                  </a:lnTo>
                  <a:lnTo>
                    <a:pt x="7325" y="9028"/>
                  </a:lnTo>
                  <a:lnTo>
                    <a:pt x="7617" y="9198"/>
                  </a:lnTo>
                  <a:lnTo>
                    <a:pt x="7909" y="9344"/>
                  </a:lnTo>
                  <a:lnTo>
                    <a:pt x="8201" y="9490"/>
                  </a:lnTo>
                  <a:lnTo>
                    <a:pt x="8517" y="9612"/>
                  </a:lnTo>
                  <a:lnTo>
                    <a:pt x="8833" y="9709"/>
                  </a:lnTo>
                  <a:lnTo>
                    <a:pt x="9150" y="9782"/>
                  </a:lnTo>
                  <a:lnTo>
                    <a:pt x="9466" y="9831"/>
                  </a:lnTo>
                  <a:lnTo>
                    <a:pt x="10123" y="9831"/>
                  </a:lnTo>
                  <a:lnTo>
                    <a:pt x="10439" y="9806"/>
                  </a:lnTo>
                  <a:lnTo>
                    <a:pt x="10756" y="9758"/>
                  </a:lnTo>
                  <a:lnTo>
                    <a:pt x="11072" y="9685"/>
                  </a:lnTo>
                  <a:lnTo>
                    <a:pt x="11388" y="9612"/>
                  </a:lnTo>
                  <a:lnTo>
                    <a:pt x="11680" y="9490"/>
                  </a:lnTo>
                  <a:lnTo>
                    <a:pt x="11972" y="9344"/>
                  </a:lnTo>
                  <a:lnTo>
                    <a:pt x="12264" y="9174"/>
                  </a:lnTo>
                  <a:lnTo>
                    <a:pt x="12532" y="9003"/>
                  </a:lnTo>
                  <a:lnTo>
                    <a:pt x="12775" y="8784"/>
                  </a:lnTo>
                  <a:lnTo>
                    <a:pt x="13019" y="8565"/>
                  </a:lnTo>
                  <a:lnTo>
                    <a:pt x="13213" y="8298"/>
                  </a:lnTo>
                  <a:lnTo>
                    <a:pt x="13432" y="8006"/>
                  </a:lnTo>
                  <a:lnTo>
                    <a:pt x="13627" y="7689"/>
                  </a:lnTo>
                  <a:lnTo>
                    <a:pt x="13773" y="7373"/>
                  </a:lnTo>
                  <a:lnTo>
                    <a:pt x="13895" y="7032"/>
                  </a:lnTo>
                  <a:lnTo>
                    <a:pt x="13968" y="6667"/>
                  </a:lnTo>
                  <a:lnTo>
                    <a:pt x="14041" y="6327"/>
                  </a:lnTo>
                  <a:lnTo>
                    <a:pt x="14089" y="5962"/>
                  </a:lnTo>
                  <a:lnTo>
                    <a:pt x="14114" y="5597"/>
                  </a:lnTo>
                  <a:lnTo>
                    <a:pt x="14114" y="5524"/>
                  </a:lnTo>
                  <a:lnTo>
                    <a:pt x="14114" y="5159"/>
                  </a:lnTo>
                  <a:lnTo>
                    <a:pt x="14114" y="4794"/>
                  </a:lnTo>
                  <a:lnTo>
                    <a:pt x="14041" y="4040"/>
                  </a:lnTo>
                  <a:lnTo>
                    <a:pt x="13992" y="3699"/>
                  </a:lnTo>
                  <a:lnTo>
                    <a:pt x="13895" y="3310"/>
                  </a:lnTo>
                  <a:lnTo>
                    <a:pt x="13968" y="3285"/>
                  </a:lnTo>
                  <a:lnTo>
                    <a:pt x="14649" y="3650"/>
                  </a:lnTo>
                  <a:lnTo>
                    <a:pt x="15184" y="3991"/>
                  </a:lnTo>
                  <a:lnTo>
                    <a:pt x="15671" y="4356"/>
                  </a:lnTo>
                  <a:lnTo>
                    <a:pt x="16157" y="4770"/>
                  </a:lnTo>
                  <a:lnTo>
                    <a:pt x="16620" y="5183"/>
                  </a:lnTo>
                  <a:lnTo>
                    <a:pt x="17058" y="5645"/>
                  </a:lnTo>
                  <a:lnTo>
                    <a:pt x="17471" y="6108"/>
                  </a:lnTo>
                  <a:lnTo>
                    <a:pt x="17861" y="6594"/>
                  </a:lnTo>
                  <a:lnTo>
                    <a:pt x="18226" y="7081"/>
                  </a:lnTo>
                  <a:lnTo>
                    <a:pt x="17788" y="7519"/>
                  </a:lnTo>
                  <a:lnTo>
                    <a:pt x="17350" y="7933"/>
                  </a:lnTo>
                  <a:lnTo>
                    <a:pt x="16887" y="8322"/>
                  </a:lnTo>
                  <a:lnTo>
                    <a:pt x="16425" y="8687"/>
                  </a:lnTo>
                  <a:lnTo>
                    <a:pt x="15938" y="9052"/>
                  </a:lnTo>
                  <a:lnTo>
                    <a:pt x="15427" y="9368"/>
                  </a:lnTo>
                  <a:lnTo>
                    <a:pt x="14892" y="9660"/>
                  </a:lnTo>
                  <a:lnTo>
                    <a:pt x="14333" y="9904"/>
                  </a:lnTo>
                  <a:lnTo>
                    <a:pt x="13773" y="10098"/>
                  </a:lnTo>
                  <a:lnTo>
                    <a:pt x="13213" y="10244"/>
                  </a:lnTo>
                  <a:lnTo>
                    <a:pt x="12654" y="10366"/>
                  </a:lnTo>
                  <a:lnTo>
                    <a:pt x="12070" y="10463"/>
                  </a:lnTo>
                  <a:lnTo>
                    <a:pt x="11510" y="10536"/>
                  </a:lnTo>
                  <a:lnTo>
                    <a:pt x="10926" y="10561"/>
                  </a:lnTo>
                  <a:lnTo>
                    <a:pt x="10342" y="10585"/>
                  </a:lnTo>
                  <a:lnTo>
                    <a:pt x="9758" y="10561"/>
                  </a:lnTo>
                  <a:lnTo>
                    <a:pt x="9174" y="10536"/>
                  </a:lnTo>
                  <a:lnTo>
                    <a:pt x="8614" y="10463"/>
                  </a:lnTo>
                  <a:lnTo>
                    <a:pt x="8030" y="10366"/>
                  </a:lnTo>
                  <a:lnTo>
                    <a:pt x="7471" y="10244"/>
                  </a:lnTo>
                  <a:lnTo>
                    <a:pt x="6911" y="10098"/>
                  </a:lnTo>
                  <a:lnTo>
                    <a:pt x="6352" y="9952"/>
                  </a:lnTo>
                  <a:lnTo>
                    <a:pt x="5792" y="9758"/>
                  </a:lnTo>
                  <a:lnTo>
                    <a:pt x="5257" y="9563"/>
                  </a:lnTo>
                  <a:lnTo>
                    <a:pt x="4648" y="9320"/>
                  </a:lnTo>
                  <a:lnTo>
                    <a:pt x="4040" y="9028"/>
                  </a:lnTo>
                  <a:lnTo>
                    <a:pt x="3748" y="8857"/>
                  </a:lnTo>
                  <a:lnTo>
                    <a:pt x="3456" y="8687"/>
                  </a:lnTo>
                  <a:lnTo>
                    <a:pt x="3188" y="8492"/>
                  </a:lnTo>
                  <a:lnTo>
                    <a:pt x="2921" y="8298"/>
                  </a:lnTo>
                  <a:lnTo>
                    <a:pt x="2750" y="8152"/>
                  </a:lnTo>
                  <a:lnTo>
                    <a:pt x="2604" y="8006"/>
                  </a:lnTo>
                  <a:lnTo>
                    <a:pt x="2337" y="7665"/>
                  </a:lnTo>
                  <a:lnTo>
                    <a:pt x="2069" y="7324"/>
                  </a:lnTo>
                  <a:lnTo>
                    <a:pt x="1899" y="7178"/>
                  </a:lnTo>
                  <a:lnTo>
                    <a:pt x="1753" y="7057"/>
                  </a:lnTo>
                  <a:lnTo>
                    <a:pt x="1874" y="7008"/>
                  </a:lnTo>
                  <a:lnTo>
                    <a:pt x="1972" y="6935"/>
                  </a:lnTo>
                  <a:lnTo>
                    <a:pt x="1996" y="6911"/>
                  </a:lnTo>
                  <a:lnTo>
                    <a:pt x="1996" y="6862"/>
                  </a:lnTo>
                  <a:lnTo>
                    <a:pt x="1996" y="6813"/>
                  </a:lnTo>
                  <a:lnTo>
                    <a:pt x="1972" y="6789"/>
                  </a:lnTo>
                  <a:lnTo>
                    <a:pt x="1947" y="6765"/>
                  </a:lnTo>
                  <a:lnTo>
                    <a:pt x="2239" y="6400"/>
                  </a:lnTo>
                  <a:lnTo>
                    <a:pt x="2531" y="6083"/>
                  </a:lnTo>
                  <a:lnTo>
                    <a:pt x="2872" y="5743"/>
                  </a:lnTo>
                  <a:lnTo>
                    <a:pt x="3213" y="5451"/>
                  </a:lnTo>
                  <a:lnTo>
                    <a:pt x="3943" y="4867"/>
                  </a:lnTo>
                  <a:lnTo>
                    <a:pt x="4673" y="4332"/>
                  </a:lnTo>
                  <a:lnTo>
                    <a:pt x="5135" y="4015"/>
                  </a:lnTo>
                  <a:lnTo>
                    <a:pt x="5622" y="3699"/>
                  </a:lnTo>
                  <a:lnTo>
                    <a:pt x="6108" y="3407"/>
                  </a:lnTo>
                  <a:lnTo>
                    <a:pt x="6595" y="3139"/>
                  </a:lnTo>
                  <a:close/>
                  <a:moveTo>
                    <a:pt x="10853" y="0"/>
                  </a:moveTo>
                  <a:lnTo>
                    <a:pt x="10780" y="49"/>
                  </a:lnTo>
                  <a:lnTo>
                    <a:pt x="10707" y="171"/>
                  </a:lnTo>
                  <a:lnTo>
                    <a:pt x="10658" y="317"/>
                  </a:lnTo>
                  <a:lnTo>
                    <a:pt x="10634" y="487"/>
                  </a:lnTo>
                  <a:lnTo>
                    <a:pt x="10634" y="657"/>
                  </a:lnTo>
                  <a:lnTo>
                    <a:pt x="10099" y="633"/>
                  </a:lnTo>
                  <a:lnTo>
                    <a:pt x="9588" y="633"/>
                  </a:lnTo>
                  <a:lnTo>
                    <a:pt x="9539" y="390"/>
                  </a:lnTo>
                  <a:lnTo>
                    <a:pt x="9442" y="195"/>
                  </a:lnTo>
                  <a:lnTo>
                    <a:pt x="9393" y="146"/>
                  </a:lnTo>
                  <a:lnTo>
                    <a:pt x="9344" y="146"/>
                  </a:lnTo>
                  <a:lnTo>
                    <a:pt x="9271" y="171"/>
                  </a:lnTo>
                  <a:lnTo>
                    <a:pt x="9247" y="219"/>
                  </a:lnTo>
                  <a:lnTo>
                    <a:pt x="9198" y="414"/>
                  </a:lnTo>
                  <a:lnTo>
                    <a:pt x="9198" y="633"/>
                  </a:lnTo>
                  <a:lnTo>
                    <a:pt x="8687" y="657"/>
                  </a:lnTo>
                  <a:lnTo>
                    <a:pt x="8298" y="706"/>
                  </a:lnTo>
                  <a:lnTo>
                    <a:pt x="7933" y="779"/>
                  </a:lnTo>
                  <a:lnTo>
                    <a:pt x="7763" y="171"/>
                  </a:lnTo>
                  <a:lnTo>
                    <a:pt x="7763" y="146"/>
                  </a:lnTo>
                  <a:lnTo>
                    <a:pt x="7690" y="146"/>
                  </a:lnTo>
                  <a:lnTo>
                    <a:pt x="7617" y="317"/>
                  </a:lnTo>
                  <a:lnTo>
                    <a:pt x="7568" y="487"/>
                  </a:lnTo>
                  <a:lnTo>
                    <a:pt x="7568" y="657"/>
                  </a:lnTo>
                  <a:lnTo>
                    <a:pt x="7592" y="852"/>
                  </a:lnTo>
                  <a:lnTo>
                    <a:pt x="7009" y="998"/>
                  </a:lnTo>
                  <a:lnTo>
                    <a:pt x="6449" y="1168"/>
                  </a:lnTo>
                  <a:lnTo>
                    <a:pt x="6376" y="925"/>
                  </a:lnTo>
                  <a:lnTo>
                    <a:pt x="6327" y="682"/>
                  </a:lnTo>
                  <a:lnTo>
                    <a:pt x="6303" y="633"/>
                  </a:lnTo>
                  <a:lnTo>
                    <a:pt x="6230" y="609"/>
                  </a:lnTo>
                  <a:lnTo>
                    <a:pt x="6181" y="633"/>
                  </a:lnTo>
                  <a:lnTo>
                    <a:pt x="6157" y="682"/>
                  </a:lnTo>
                  <a:lnTo>
                    <a:pt x="6108" y="828"/>
                  </a:lnTo>
                  <a:lnTo>
                    <a:pt x="6084" y="998"/>
                  </a:lnTo>
                  <a:lnTo>
                    <a:pt x="6084" y="1144"/>
                  </a:lnTo>
                  <a:lnTo>
                    <a:pt x="6108" y="1290"/>
                  </a:lnTo>
                  <a:lnTo>
                    <a:pt x="5597" y="1509"/>
                  </a:lnTo>
                  <a:lnTo>
                    <a:pt x="5111" y="1728"/>
                  </a:lnTo>
                  <a:lnTo>
                    <a:pt x="4673" y="1947"/>
                  </a:lnTo>
                  <a:lnTo>
                    <a:pt x="4527" y="1631"/>
                  </a:lnTo>
                  <a:lnTo>
                    <a:pt x="4502" y="1631"/>
                  </a:lnTo>
                  <a:lnTo>
                    <a:pt x="4478" y="1606"/>
                  </a:lnTo>
                  <a:lnTo>
                    <a:pt x="4454" y="1631"/>
                  </a:lnTo>
                  <a:lnTo>
                    <a:pt x="4429" y="1655"/>
                  </a:lnTo>
                  <a:lnTo>
                    <a:pt x="4405" y="1874"/>
                  </a:lnTo>
                  <a:lnTo>
                    <a:pt x="4405" y="2093"/>
                  </a:lnTo>
                  <a:lnTo>
                    <a:pt x="3918" y="2385"/>
                  </a:lnTo>
                  <a:lnTo>
                    <a:pt x="3480" y="2701"/>
                  </a:lnTo>
                  <a:lnTo>
                    <a:pt x="3286" y="2872"/>
                  </a:lnTo>
                  <a:lnTo>
                    <a:pt x="3188" y="2628"/>
                  </a:lnTo>
                  <a:lnTo>
                    <a:pt x="3140" y="2531"/>
                  </a:lnTo>
                  <a:lnTo>
                    <a:pt x="3067" y="2434"/>
                  </a:lnTo>
                  <a:lnTo>
                    <a:pt x="3042" y="2434"/>
                  </a:lnTo>
                  <a:lnTo>
                    <a:pt x="2969" y="2482"/>
                  </a:lnTo>
                  <a:lnTo>
                    <a:pt x="2896" y="2555"/>
                  </a:lnTo>
                  <a:lnTo>
                    <a:pt x="2872" y="2653"/>
                  </a:lnTo>
                  <a:lnTo>
                    <a:pt x="2848" y="2726"/>
                  </a:lnTo>
                  <a:lnTo>
                    <a:pt x="2872" y="2823"/>
                  </a:lnTo>
                  <a:lnTo>
                    <a:pt x="2896" y="2920"/>
                  </a:lnTo>
                  <a:lnTo>
                    <a:pt x="2969" y="3139"/>
                  </a:lnTo>
                  <a:lnTo>
                    <a:pt x="2823" y="3285"/>
                  </a:lnTo>
                  <a:lnTo>
                    <a:pt x="2702" y="3456"/>
                  </a:lnTo>
                  <a:lnTo>
                    <a:pt x="2604" y="3650"/>
                  </a:lnTo>
                  <a:lnTo>
                    <a:pt x="2531" y="3845"/>
                  </a:lnTo>
                  <a:lnTo>
                    <a:pt x="2531" y="3894"/>
                  </a:lnTo>
                  <a:lnTo>
                    <a:pt x="2556" y="3942"/>
                  </a:lnTo>
                  <a:lnTo>
                    <a:pt x="2604" y="3991"/>
                  </a:lnTo>
                  <a:lnTo>
                    <a:pt x="2677" y="4015"/>
                  </a:lnTo>
                  <a:lnTo>
                    <a:pt x="2726" y="3991"/>
                  </a:lnTo>
                  <a:lnTo>
                    <a:pt x="2775" y="3967"/>
                  </a:lnTo>
                  <a:lnTo>
                    <a:pt x="3213" y="3529"/>
                  </a:lnTo>
                  <a:lnTo>
                    <a:pt x="3237" y="3577"/>
                  </a:lnTo>
                  <a:lnTo>
                    <a:pt x="3359" y="3723"/>
                  </a:lnTo>
                  <a:lnTo>
                    <a:pt x="3529" y="3869"/>
                  </a:lnTo>
                  <a:lnTo>
                    <a:pt x="3699" y="4040"/>
                  </a:lnTo>
                  <a:lnTo>
                    <a:pt x="3918" y="4161"/>
                  </a:lnTo>
                  <a:lnTo>
                    <a:pt x="3261" y="4672"/>
                  </a:lnTo>
                  <a:lnTo>
                    <a:pt x="3213" y="4648"/>
                  </a:lnTo>
                  <a:lnTo>
                    <a:pt x="2945" y="4575"/>
                  </a:lnTo>
                  <a:lnTo>
                    <a:pt x="2702" y="4478"/>
                  </a:lnTo>
                  <a:lnTo>
                    <a:pt x="2458" y="4356"/>
                  </a:lnTo>
                  <a:lnTo>
                    <a:pt x="2239" y="4186"/>
                  </a:lnTo>
                  <a:lnTo>
                    <a:pt x="2020" y="3991"/>
                  </a:lnTo>
                  <a:lnTo>
                    <a:pt x="1874" y="3772"/>
                  </a:lnTo>
                  <a:lnTo>
                    <a:pt x="1728" y="3529"/>
                  </a:lnTo>
                  <a:lnTo>
                    <a:pt x="1631" y="3285"/>
                  </a:lnTo>
                  <a:lnTo>
                    <a:pt x="1607" y="3237"/>
                  </a:lnTo>
                  <a:lnTo>
                    <a:pt x="1534" y="3237"/>
                  </a:lnTo>
                  <a:lnTo>
                    <a:pt x="1509" y="3285"/>
                  </a:lnTo>
                  <a:lnTo>
                    <a:pt x="1485" y="3407"/>
                  </a:lnTo>
                  <a:lnTo>
                    <a:pt x="1461" y="3553"/>
                  </a:lnTo>
                  <a:lnTo>
                    <a:pt x="1485" y="3699"/>
                  </a:lnTo>
                  <a:lnTo>
                    <a:pt x="1534" y="3845"/>
                  </a:lnTo>
                  <a:lnTo>
                    <a:pt x="1582" y="3967"/>
                  </a:lnTo>
                  <a:lnTo>
                    <a:pt x="1655" y="4113"/>
                  </a:lnTo>
                  <a:lnTo>
                    <a:pt x="1826" y="4380"/>
                  </a:lnTo>
                  <a:lnTo>
                    <a:pt x="2045" y="4599"/>
                  </a:lnTo>
                  <a:lnTo>
                    <a:pt x="2288" y="4794"/>
                  </a:lnTo>
                  <a:lnTo>
                    <a:pt x="2580" y="4940"/>
                  </a:lnTo>
                  <a:lnTo>
                    <a:pt x="2702" y="4989"/>
                  </a:lnTo>
                  <a:lnTo>
                    <a:pt x="2848" y="5037"/>
                  </a:lnTo>
                  <a:lnTo>
                    <a:pt x="2410" y="5427"/>
                  </a:lnTo>
                  <a:lnTo>
                    <a:pt x="2239" y="5621"/>
                  </a:lnTo>
                  <a:lnTo>
                    <a:pt x="2142" y="5573"/>
                  </a:lnTo>
                  <a:lnTo>
                    <a:pt x="2045" y="5524"/>
                  </a:lnTo>
                  <a:lnTo>
                    <a:pt x="1850" y="5475"/>
                  </a:lnTo>
                  <a:lnTo>
                    <a:pt x="1631" y="5451"/>
                  </a:lnTo>
                  <a:lnTo>
                    <a:pt x="1436" y="5402"/>
                  </a:lnTo>
                  <a:lnTo>
                    <a:pt x="1144" y="5305"/>
                  </a:lnTo>
                  <a:lnTo>
                    <a:pt x="877" y="5159"/>
                  </a:lnTo>
                  <a:lnTo>
                    <a:pt x="779" y="5062"/>
                  </a:lnTo>
                  <a:lnTo>
                    <a:pt x="682" y="4964"/>
                  </a:lnTo>
                  <a:lnTo>
                    <a:pt x="585" y="4891"/>
                  </a:lnTo>
                  <a:lnTo>
                    <a:pt x="487" y="4818"/>
                  </a:lnTo>
                  <a:lnTo>
                    <a:pt x="414" y="4818"/>
                  </a:lnTo>
                  <a:lnTo>
                    <a:pt x="390" y="4891"/>
                  </a:lnTo>
                  <a:lnTo>
                    <a:pt x="390" y="4964"/>
                  </a:lnTo>
                  <a:lnTo>
                    <a:pt x="390" y="5110"/>
                  </a:lnTo>
                  <a:lnTo>
                    <a:pt x="439" y="5232"/>
                  </a:lnTo>
                  <a:lnTo>
                    <a:pt x="536" y="5354"/>
                  </a:lnTo>
                  <a:lnTo>
                    <a:pt x="658" y="5475"/>
                  </a:lnTo>
                  <a:lnTo>
                    <a:pt x="779" y="5573"/>
                  </a:lnTo>
                  <a:lnTo>
                    <a:pt x="1023" y="5718"/>
                  </a:lnTo>
                  <a:lnTo>
                    <a:pt x="1193" y="5791"/>
                  </a:lnTo>
                  <a:lnTo>
                    <a:pt x="1412" y="5864"/>
                  </a:lnTo>
                  <a:lnTo>
                    <a:pt x="1655" y="5937"/>
                  </a:lnTo>
                  <a:lnTo>
                    <a:pt x="1899" y="5962"/>
                  </a:lnTo>
                  <a:lnTo>
                    <a:pt x="1777" y="6108"/>
                  </a:lnTo>
                  <a:lnTo>
                    <a:pt x="1655" y="6278"/>
                  </a:lnTo>
                  <a:lnTo>
                    <a:pt x="1558" y="6473"/>
                  </a:lnTo>
                  <a:lnTo>
                    <a:pt x="1485" y="6643"/>
                  </a:lnTo>
                  <a:lnTo>
                    <a:pt x="1144" y="6643"/>
                  </a:lnTo>
                  <a:lnTo>
                    <a:pt x="877" y="6594"/>
                  </a:lnTo>
                  <a:lnTo>
                    <a:pt x="609" y="6521"/>
                  </a:lnTo>
                  <a:lnTo>
                    <a:pt x="366" y="6400"/>
                  </a:lnTo>
                  <a:lnTo>
                    <a:pt x="122" y="6229"/>
                  </a:lnTo>
                  <a:lnTo>
                    <a:pt x="49" y="6229"/>
                  </a:lnTo>
                  <a:lnTo>
                    <a:pt x="1" y="6254"/>
                  </a:lnTo>
                  <a:lnTo>
                    <a:pt x="1" y="6302"/>
                  </a:lnTo>
                  <a:lnTo>
                    <a:pt x="74" y="6424"/>
                  </a:lnTo>
                  <a:lnTo>
                    <a:pt x="147" y="6546"/>
                  </a:lnTo>
                  <a:lnTo>
                    <a:pt x="220" y="6643"/>
                  </a:lnTo>
                  <a:lnTo>
                    <a:pt x="317" y="6740"/>
                  </a:lnTo>
                  <a:lnTo>
                    <a:pt x="439" y="6813"/>
                  </a:lnTo>
                  <a:lnTo>
                    <a:pt x="560" y="6862"/>
                  </a:lnTo>
                  <a:lnTo>
                    <a:pt x="804" y="6984"/>
                  </a:lnTo>
                  <a:lnTo>
                    <a:pt x="1071" y="7032"/>
                  </a:lnTo>
                  <a:lnTo>
                    <a:pt x="1363" y="7081"/>
                  </a:lnTo>
                  <a:lnTo>
                    <a:pt x="1680" y="7568"/>
                  </a:lnTo>
                  <a:lnTo>
                    <a:pt x="2020" y="8006"/>
                  </a:lnTo>
                  <a:lnTo>
                    <a:pt x="2410" y="8419"/>
                  </a:lnTo>
                  <a:lnTo>
                    <a:pt x="2848" y="8784"/>
                  </a:lnTo>
                  <a:lnTo>
                    <a:pt x="3286" y="9125"/>
                  </a:lnTo>
                  <a:lnTo>
                    <a:pt x="3772" y="9417"/>
                  </a:lnTo>
                  <a:lnTo>
                    <a:pt x="4283" y="9685"/>
                  </a:lnTo>
                  <a:lnTo>
                    <a:pt x="4819" y="9928"/>
                  </a:lnTo>
                  <a:lnTo>
                    <a:pt x="5403" y="10147"/>
                  </a:lnTo>
                  <a:lnTo>
                    <a:pt x="5987" y="10342"/>
                  </a:lnTo>
                  <a:lnTo>
                    <a:pt x="6571" y="10536"/>
                  </a:lnTo>
                  <a:lnTo>
                    <a:pt x="7155" y="10682"/>
                  </a:lnTo>
                  <a:lnTo>
                    <a:pt x="7763" y="10828"/>
                  </a:lnTo>
                  <a:lnTo>
                    <a:pt x="8371" y="10926"/>
                  </a:lnTo>
                  <a:lnTo>
                    <a:pt x="8979" y="11023"/>
                  </a:lnTo>
                  <a:lnTo>
                    <a:pt x="9612" y="11072"/>
                  </a:lnTo>
                  <a:lnTo>
                    <a:pt x="10220" y="11096"/>
                  </a:lnTo>
                  <a:lnTo>
                    <a:pt x="10829" y="11072"/>
                  </a:lnTo>
                  <a:lnTo>
                    <a:pt x="11461" y="11047"/>
                  </a:lnTo>
                  <a:lnTo>
                    <a:pt x="12070" y="10974"/>
                  </a:lnTo>
                  <a:lnTo>
                    <a:pt x="12678" y="10877"/>
                  </a:lnTo>
                  <a:lnTo>
                    <a:pt x="13286" y="10755"/>
                  </a:lnTo>
                  <a:lnTo>
                    <a:pt x="13870" y="10585"/>
                  </a:lnTo>
                  <a:lnTo>
                    <a:pt x="14454" y="10390"/>
                  </a:lnTo>
                  <a:lnTo>
                    <a:pt x="15063" y="10147"/>
                  </a:lnTo>
                  <a:lnTo>
                    <a:pt x="15622" y="9831"/>
                  </a:lnTo>
                  <a:lnTo>
                    <a:pt x="16182" y="9514"/>
                  </a:lnTo>
                  <a:lnTo>
                    <a:pt x="16693" y="9149"/>
                  </a:lnTo>
                  <a:lnTo>
                    <a:pt x="17204" y="8736"/>
                  </a:lnTo>
                  <a:lnTo>
                    <a:pt x="17690" y="8322"/>
                  </a:lnTo>
                  <a:lnTo>
                    <a:pt x="18153" y="7884"/>
                  </a:lnTo>
                  <a:lnTo>
                    <a:pt x="18615" y="7446"/>
                  </a:lnTo>
                  <a:lnTo>
                    <a:pt x="18639" y="7397"/>
                  </a:lnTo>
                  <a:lnTo>
                    <a:pt x="18761" y="7373"/>
                  </a:lnTo>
                  <a:lnTo>
                    <a:pt x="18858" y="7300"/>
                  </a:lnTo>
                  <a:lnTo>
                    <a:pt x="19029" y="7300"/>
                  </a:lnTo>
                  <a:lnTo>
                    <a:pt x="19175" y="7276"/>
                  </a:lnTo>
                  <a:lnTo>
                    <a:pt x="19321" y="7227"/>
                  </a:lnTo>
                  <a:lnTo>
                    <a:pt x="19467" y="7178"/>
                  </a:lnTo>
                  <a:lnTo>
                    <a:pt x="19613" y="7105"/>
                  </a:lnTo>
                  <a:lnTo>
                    <a:pt x="19734" y="7008"/>
                  </a:lnTo>
                  <a:lnTo>
                    <a:pt x="19807" y="6886"/>
                  </a:lnTo>
                  <a:lnTo>
                    <a:pt x="19880" y="6765"/>
                  </a:lnTo>
                  <a:lnTo>
                    <a:pt x="19880" y="6716"/>
                  </a:lnTo>
                  <a:lnTo>
                    <a:pt x="19880" y="6667"/>
                  </a:lnTo>
                  <a:lnTo>
                    <a:pt x="19832" y="6619"/>
                  </a:lnTo>
                  <a:lnTo>
                    <a:pt x="19807" y="6570"/>
                  </a:lnTo>
                  <a:lnTo>
                    <a:pt x="19710" y="6546"/>
                  </a:lnTo>
                  <a:lnTo>
                    <a:pt x="19661" y="6546"/>
                  </a:lnTo>
                  <a:lnTo>
                    <a:pt x="19613" y="6570"/>
                  </a:lnTo>
                  <a:lnTo>
                    <a:pt x="19467" y="6643"/>
                  </a:lnTo>
                  <a:lnTo>
                    <a:pt x="19369" y="6716"/>
                  </a:lnTo>
                  <a:lnTo>
                    <a:pt x="19248" y="6789"/>
                  </a:lnTo>
                  <a:lnTo>
                    <a:pt x="19102" y="6862"/>
                  </a:lnTo>
                  <a:lnTo>
                    <a:pt x="18858" y="6911"/>
                  </a:lnTo>
                  <a:lnTo>
                    <a:pt x="18566" y="6521"/>
                  </a:lnTo>
                  <a:lnTo>
                    <a:pt x="18250" y="6132"/>
                  </a:lnTo>
                  <a:lnTo>
                    <a:pt x="18420" y="6108"/>
                  </a:lnTo>
                  <a:lnTo>
                    <a:pt x="18664" y="6059"/>
                  </a:lnTo>
                  <a:lnTo>
                    <a:pt x="18956" y="5962"/>
                  </a:lnTo>
                  <a:lnTo>
                    <a:pt x="19077" y="5889"/>
                  </a:lnTo>
                  <a:lnTo>
                    <a:pt x="19199" y="5816"/>
                  </a:lnTo>
                  <a:lnTo>
                    <a:pt x="19272" y="5718"/>
                  </a:lnTo>
                  <a:lnTo>
                    <a:pt x="19321" y="5597"/>
                  </a:lnTo>
                  <a:lnTo>
                    <a:pt x="19321" y="5548"/>
                  </a:lnTo>
                  <a:lnTo>
                    <a:pt x="19321" y="5500"/>
                  </a:lnTo>
                  <a:lnTo>
                    <a:pt x="19296" y="5475"/>
                  </a:lnTo>
                  <a:lnTo>
                    <a:pt x="19248" y="5451"/>
                  </a:lnTo>
                  <a:lnTo>
                    <a:pt x="19150" y="5451"/>
                  </a:lnTo>
                  <a:lnTo>
                    <a:pt x="19053" y="5475"/>
                  </a:lnTo>
                  <a:lnTo>
                    <a:pt x="18858" y="5548"/>
                  </a:lnTo>
                  <a:lnTo>
                    <a:pt x="18688" y="5621"/>
                  </a:lnTo>
                  <a:lnTo>
                    <a:pt x="18493" y="5718"/>
                  </a:lnTo>
                  <a:lnTo>
                    <a:pt x="18226" y="5767"/>
                  </a:lnTo>
                  <a:lnTo>
                    <a:pt x="17958" y="5791"/>
                  </a:lnTo>
                  <a:lnTo>
                    <a:pt x="17496" y="5281"/>
                  </a:lnTo>
                  <a:lnTo>
                    <a:pt x="17690" y="5281"/>
                  </a:lnTo>
                  <a:lnTo>
                    <a:pt x="17885" y="5256"/>
                  </a:lnTo>
                  <a:lnTo>
                    <a:pt x="18080" y="5208"/>
                  </a:lnTo>
                  <a:lnTo>
                    <a:pt x="18274" y="5135"/>
                  </a:lnTo>
                  <a:lnTo>
                    <a:pt x="18591" y="4964"/>
                  </a:lnTo>
                  <a:lnTo>
                    <a:pt x="18761" y="4867"/>
                  </a:lnTo>
                  <a:lnTo>
                    <a:pt x="18931" y="4745"/>
                  </a:lnTo>
                  <a:lnTo>
                    <a:pt x="19077" y="4599"/>
                  </a:lnTo>
                  <a:lnTo>
                    <a:pt x="19199" y="4453"/>
                  </a:lnTo>
                  <a:lnTo>
                    <a:pt x="19272" y="4307"/>
                  </a:lnTo>
                  <a:lnTo>
                    <a:pt x="19296" y="4234"/>
                  </a:lnTo>
                  <a:lnTo>
                    <a:pt x="19296" y="4137"/>
                  </a:lnTo>
                  <a:lnTo>
                    <a:pt x="19296" y="4088"/>
                  </a:lnTo>
                  <a:lnTo>
                    <a:pt x="19272" y="4064"/>
                  </a:lnTo>
                  <a:lnTo>
                    <a:pt x="19199" y="4064"/>
                  </a:lnTo>
                  <a:lnTo>
                    <a:pt x="19077" y="4088"/>
                  </a:lnTo>
                  <a:lnTo>
                    <a:pt x="18956" y="4137"/>
                  </a:lnTo>
                  <a:lnTo>
                    <a:pt x="18737" y="4307"/>
                  </a:lnTo>
                  <a:lnTo>
                    <a:pt x="18518" y="4478"/>
                  </a:lnTo>
                  <a:lnTo>
                    <a:pt x="18323" y="4648"/>
                  </a:lnTo>
                  <a:lnTo>
                    <a:pt x="18031" y="4794"/>
                  </a:lnTo>
                  <a:lnTo>
                    <a:pt x="17763" y="4867"/>
                  </a:lnTo>
                  <a:lnTo>
                    <a:pt x="17447" y="4916"/>
                  </a:lnTo>
                  <a:lnTo>
                    <a:pt x="17155" y="4916"/>
                  </a:lnTo>
                  <a:lnTo>
                    <a:pt x="16620" y="4429"/>
                  </a:lnTo>
                  <a:lnTo>
                    <a:pt x="16839" y="4186"/>
                  </a:lnTo>
                  <a:lnTo>
                    <a:pt x="17058" y="3967"/>
                  </a:lnTo>
                  <a:lnTo>
                    <a:pt x="17277" y="3748"/>
                  </a:lnTo>
                  <a:lnTo>
                    <a:pt x="17593" y="3918"/>
                  </a:lnTo>
                  <a:lnTo>
                    <a:pt x="17909" y="4088"/>
                  </a:lnTo>
                  <a:lnTo>
                    <a:pt x="18031" y="4113"/>
                  </a:lnTo>
                  <a:lnTo>
                    <a:pt x="18128" y="4113"/>
                  </a:lnTo>
                  <a:lnTo>
                    <a:pt x="18201" y="4040"/>
                  </a:lnTo>
                  <a:lnTo>
                    <a:pt x="18274" y="3967"/>
                  </a:lnTo>
                  <a:lnTo>
                    <a:pt x="18299" y="3894"/>
                  </a:lnTo>
                  <a:lnTo>
                    <a:pt x="18299" y="3796"/>
                  </a:lnTo>
                  <a:lnTo>
                    <a:pt x="18250" y="3723"/>
                  </a:lnTo>
                  <a:lnTo>
                    <a:pt x="18177" y="3650"/>
                  </a:lnTo>
                  <a:lnTo>
                    <a:pt x="17885" y="3504"/>
                  </a:lnTo>
                  <a:lnTo>
                    <a:pt x="17593" y="3358"/>
                  </a:lnTo>
                  <a:lnTo>
                    <a:pt x="17690" y="3212"/>
                  </a:lnTo>
                  <a:lnTo>
                    <a:pt x="17763" y="3042"/>
                  </a:lnTo>
                  <a:lnTo>
                    <a:pt x="17763" y="3018"/>
                  </a:lnTo>
                  <a:lnTo>
                    <a:pt x="17739" y="2993"/>
                  </a:lnTo>
                  <a:lnTo>
                    <a:pt x="17690" y="2993"/>
                  </a:lnTo>
                  <a:lnTo>
                    <a:pt x="17423" y="3237"/>
                  </a:lnTo>
                  <a:lnTo>
                    <a:pt x="16376" y="2555"/>
                  </a:lnTo>
                  <a:lnTo>
                    <a:pt x="16693" y="2190"/>
                  </a:lnTo>
                  <a:lnTo>
                    <a:pt x="16717" y="2142"/>
                  </a:lnTo>
                  <a:lnTo>
                    <a:pt x="16693" y="2069"/>
                  </a:lnTo>
                  <a:lnTo>
                    <a:pt x="16668" y="2044"/>
                  </a:lnTo>
                  <a:lnTo>
                    <a:pt x="16595" y="2020"/>
                  </a:lnTo>
                  <a:lnTo>
                    <a:pt x="16449" y="2093"/>
                  </a:lnTo>
                  <a:lnTo>
                    <a:pt x="16303" y="2166"/>
                  </a:lnTo>
                  <a:lnTo>
                    <a:pt x="16036" y="2361"/>
                  </a:lnTo>
                  <a:lnTo>
                    <a:pt x="15914" y="2288"/>
                  </a:lnTo>
                  <a:lnTo>
                    <a:pt x="15354" y="2020"/>
                  </a:lnTo>
                  <a:lnTo>
                    <a:pt x="14795" y="1752"/>
                  </a:lnTo>
                  <a:lnTo>
                    <a:pt x="15087" y="1290"/>
                  </a:lnTo>
                  <a:lnTo>
                    <a:pt x="15087" y="1266"/>
                  </a:lnTo>
                  <a:lnTo>
                    <a:pt x="15063" y="1266"/>
                  </a:lnTo>
                  <a:lnTo>
                    <a:pt x="14795" y="1436"/>
                  </a:lnTo>
                  <a:lnTo>
                    <a:pt x="14552" y="1655"/>
                  </a:lnTo>
                  <a:lnTo>
                    <a:pt x="14089" y="1460"/>
                  </a:lnTo>
                  <a:lnTo>
                    <a:pt x="13603" y="1290"/>
                  </a:lnTo>
                  <a:lnTo>
                    <a:pt x="13140" y="1144"/>
                  </a:lnTo>
                  <a:lnTo>
                    <a:pt x="12702" y="1022"/>
                  </a:lnTo>
                  <a:lnTo>
                    <a:pt x="12775" y="706"/>
                  </a:lnTo>
                  <a:lnTo>
                    <a:pt x="12800" y="536"/>
                  </a:lnTo>
                  <a:lnTo>
                    <a:pt x="12800" y="365"/>
                  </a:lnTo>
                  <a:lnTo>
                    <a:pt x="12775" y="317"/>
                  </a:lnTo>
                  <a:lnTo>
                    <a:pt x="12751" y="292"/>
                  </a:lnTo>
                  <a:lnTo>
                    <a:pt x="12702" y="292"/>
                  </a:lnTo>
                  <a:lnTo>
                    <a:pt x="12654" y="341"/>
                  </a:lnTo>
                  <a:lnTo>
                    <a:pt x="12532" y="560"/>
                  </a:lnTo>
                  <a:lnTo>
                    <a:pt x="12337" y="925"/>
                  </a:lnTo>
                  <a:lnTo>
                    <a:pt x="11705" y="803"/>
                  </a:lnTo>
                  <a:lnTo>
                    <a:pt x="11072" y="706"/>
                  </a:lnTo>
                  <a:lnTo>
                    <a:pt x="11072" y="511"/>
                  </a:lnTo>
                  <a:lnTo>
                    <a:pt x="11072" y="317"/>
                  </a:lnTo>
                  <a:lnTo>
                    <a:pt x="11072" y="244"/>
                  </a:lnTo>
                  <a:lnTo>
                    <a:pt x="11048" y="146"/>
                  </a:lnTo>
                  <a:lnTo>
                    <a:pt x="10999" y="73"/>
                  </a:lnTo>
                  <a:lnTo>
                    <a:pt x="10950" y="25"/>
                  </a:lnTo>
                  <a:lnTo>
                    <a:pt x="1090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2139"/>
            <p:cNvSpPr/>
            <p:nvPr/>
          </p:nvSpPr>
          <p:spPr>
            <a:xfrm>
              <a:off x="1718100" y="3109629"/>
              <a:ext cx="261409" cy="409898"/>
            </a:xfrm>
            <a:custGeom>
              <a:avLst/>
              <a:gdLst/>
              <a:ahLst/>
              <a:cxnLst/>
              <a:rect l="0" t="0" r="0" b="0"/>
              <a:pathLst>
                <a:path w="12581" h="21073" extrusionOk="0">
                  <a:moveTo>
                    <a:pt x="6108" y="1217"/>
                  </a:moveTo>
                  <a:lnTo>
                    <a:pt x="5889" y="1241"/>
                  </a:lnTo>
                  <a:lnTo>
                    <a:pt x="5694" y="1314"/>
                  </a:lnTo>
                  <a:lnTo>
                    <a:pt x="5621" y="1339"/>
                  </a:lnTo>
                  <a:lnTo>
                    <a:pt x="5548" y="1412"/>
                  </a:lnTo>
                  <a:lnTo>
                    <a:pt x="5500" y="1485"/>
                  </a:lnTo>
                  <a:lnTo>
                    <a:pt x="5475" y="1558"/>
                  </a:lnTo>
                  <a:lnTo>
                    <a:pt x="5500" y="1631"/>
                  </a:lnTo>
                  <a:lnTo>
                    <a:pt x="5548" y="1704"/>
                  </a:lnTo>
                  <a:lnTo>
                    <a:pt x="5597" y="1752"/>
                  </a:lnTo>
                  <a:lnTo>
                    <a:pt x="5670" y="1801"/>
                  </a:lnTo>
                  <a:lnTo>
                    <a:pt x="5816" y="1850"/>
                  </a:lnTo>
                  <a:lnTo>
                    <a:pt x="5986" y="1874"/>
                  </a:lnTo>
                  <a:lnTo>
                    <a:pt x="6132" y="1898"/>
                  </a:lnTo>
                  <a:lnTo>
                    <a:pt x="6497" y="1923"/>
                  </a:lnTo>
                  <a:lnTo>
                    <a:pt x="6862" y="1923"/>
                  </a:lnTo>
                  <a:lnTo>
                    <a:pt x="6984" y="1898"/>
                  </a:lnTo>
                  <a:lnTo>
                    <a:pt x="7057" y="1850"/>
                  </a:lnTo>
                  <a:lnTo>
                    <a:pt x="7130" y="1777"/>
                  </a:lnTo>
                  <a:lnTo>
                    <a:pt x="7179" y="1679"/>
                  </a:lnTo>
                  <a:lnTo>
                    <a:pt x="7179" y="1582"/>
                  </a:lnTo>
                  <a:lnTo>
                    <a:pt x="7154" y="1485"/>
                  </a:lnTo>
                  <a:lnTo>
                    <a:pt x="7106" y="1412"/>
                  </a:lnTo>
                  <a:lnTo>
                    <a:pt x="7033" y="1339"/>
                  </a:lnTo>
                  <a:lnTo>
                    <a:pt x="6935" y="1290"/>
                  </a:lnTo>
                  <a:lnTo>
                    <a:pt x="6862" y="1241"/>
                  </a:lnTo>
                  <a:lnTo>
                    <a:pt x="6668" y="1217"/>
                  </a:lnTo>
                  <a:close/>
                  <a:moveTo>
                    <a:pt x="11948" y="1485"/>
                  </a:moveTo>
                  <a:lnTo>
                    <a:pt x="12021" y="1850"/>
                  </a:lnTo>
                  <a:lnTo>
                    <a:pt x="12061" y="2174"/>
                  </a:lnTo>
                  <a:lnTo>
                    <a:pt x="12045" y="2142"/>
                  </a:lnTo>
                  <a:lnTo>
                    <a:pt x="12021" y="2093"/>
                  </a:lnTo>
                  <a:lnTo>
                    <a:pt x="11948" y="2044"/>
                  </a:lnTo>
                  <a:lnTo>
                    <a:pt x="11875" y="2044"/>
                  </a:lnTo>
                  <a:lnTo>
                    <a:pt x="11559" y="2190"/>
                  </a:lnTo>
                  <a:lnTo>
                    <a:pt x="11267" y="2361"/>
                  </a:lnTo>
                  <a:lnTo>
                    <a:pt x="11048" y="2507"/>
                  </a:lnTo>
                  <a:lnTo>
                    <a:pt x="10829" y="2653"/>
                  </a:lnTo>
                  <a:lnTo>
                    <a:pt x="10220" y="2653"/>
                  </a:lnTo>
                  <a:lnTo>
                    <a:pt x="9612" y="2628"/>
                  </a:lnTo>
                  <a:lnTo>
                    <a:pt x="9636" y="2628"/>
                  </a:lnTo>
                  <a:lnTo>
                    <a:pt x="10342" y="2288"/>
                  </a:lnTo>
                  <a:lnTo>
                    <a:pt x="11072" y="1996"/>
                  </a:lnTo>
                  <a:lnTo>
                    <a:pt x="11291" y="1898"/>
                  </a:lnTo>
                  <a:lnTo>
                    <a:pt x="11534" y="1777"/>
                  </a:lnTo>
                  <a:lnTo>
                    <a:pt x="11753" y="1655"/>
                  </a:lnTo>
                  <a:lnTo>
                    <a:pt x="11948" y="1485"/>
                  </a:lnTo>
                  <a:close/>
                  <a:moveTo>
                    <a:pt x="12070" y="2239"/>
                  </a:moveTo>
                  <a:lnTo>
                    <a:pt x="12070" y="2653"/>
                  </a:lnTo>
                  <a:lnTo>
                    <a:pt x="12070" y="3042"/>
                  </a:lnTo>
                  <a:lnTo>
                    <a:pt x="11948" y="3042"/>
                  </a:lnTo>
                  <a:lnTo>
                    <a:pt x="11826" y="3091"/>
                  </a:lnTo>
                  <a:lnTo>
                    <a:pt x="11583" y="3212"/>
                  </a:lnTo>
                  <a:lnTo>
                    <a:pt x="11145" y="3456"/>
                  </a:lnTo>
                  <a:lnTo>
                    <a:pt x="11169" y="2993"/>
                  </a:lnTo>
                  <a:lnTo>
                    <a:pt x="11194" y="2896"/>
                  </a:lnTo>
                  <a:lnTo>
                    <a:pt x="11194" y="2774"/>
                  </a:lnTo>
                  <a:lnTo>
                    <a:pt x="11291" y="2726"/>
                  </a:lnTo>
                  <a:lnTo>
                    <a:pt x="11656" y="2531"/>
                  </a:lnTo>
                  <a:lnTo>
                    <a:pt x="11997" y="2336"/>
                  </a:lnTo>
                  <a:lnTo>
                    <a:pt x="12045" y="2263"/>
                  </a:lnTo>
                  <a:lnTo>
                    <a:pt x="12070" y="2239"/>
                  </a:lnTo>
                  <a:close/>
                  <a:moveTo>
                    <a:pt x="12045" y="3334"/>
                  </a:moveTo>
                  <a:lnTo>
                    <a:pt x="11997" y="3918"/>
                  </a:lnTo>
                  <a:lnTo>
                    <a:pt x="11972" y="4015"/>
                  </a:lnTo>
                  <a:lnTo>
                    <a:pt x="11705" y="4161"/>
                  </a:lnTo>
                  <a:lnTo>
                    <a:pt x="11413" y="4307"/>
                  </a:lnTo>
                  <a:lnTo>
                    <a:pt x="11121" y="4429"/>
                  </a:lnTo>
                  <a:lnTo>
                    <a:pt x="11145" y="3772"/>
                  </a:lnTo>
                  <a:lnTo>
                    <a:pt x="11388" y="3675"/>
                  </a:lnTo>
                  <a:lnTo>
                    <a:pt x="11607" y="3553"/>
                  </a:lnTo>
                  <a:lnTo>
                    <a:pt x="11826" y="3456"/>
                  </a:lnTo>
                  <a:lnTo>
                    <a:pt x="11924" y="3407"/>
                  </a:lnTo>
                  <a:lnTo>
                    <a:pt x="12045" y="3334"/>
                  </a:lnTo>
                  <a:close/>
                  <a:moveTo>
                    <a:pt x="11972" y="4405"/>
                  </a:moveTo>
                  <a:lnTo>
                    <a:pt x="11948" y="4867"/>
                  </a:lnTo>
                  <a:lnTo>
                    <a:pt x="11875" y="4891"/>
                  </a:lnTo>
                  <a:lnTo>
                    <a:pt x="11705" y="5013"/>
                  </a:lnTo>
                  <a:lnTo>
                    <a:pt x="11510" y="5110"/>
                  </a:lnTo>
                  <a:lnTo>
                    <a:pt x="11121" y="5281"/>
                  </a:lnTo>
                  <a:lnTo>
                    <a:pt x="11121" y="4672"/>
                  </a:lnTo>
                  <a:lnTo>
                    <a:pt x="11315" y="4648"/>
                  </a:lnTo>
                  <a:lnTo>
                    <a:pt x="11461" y="4599"/>
                  </a:lnTo>
                  <a:lnTo>
                    <a:pt x="11729" y="4526"/>
                  </a:lnTo>
                  <a:lnTo>
                    <a:pt x="11972" y="4405"/>
                  </a:lnTo>
                  <a:close/>
                  <a:moveTo>
                    <a:pt x="11948" y="5208"/>
                  </a:moveTo>
                  <a:lnTo>
                    <a:pt x="11948" y="5646"/>
                  </a:lnTo>
                  <a:lnTo>
                    <a:pt x="11851" y="5694"/>
                  </a:lnTo>
                  <a:lnTo>
                    <a:pt x="11753" y="5743"/>
                  </a:lnTo>
                  <a:lnTo>
                    <a:pt x="11559" y="5865"/>
                  </a:lnTo>
                  <a:lnTo>
                    <a:pt x="11096" y="6157"/>
                  </a:lnTo>
                  <a:lnTo>
                    <a:pt x="11096" y="5524"/>
                  </a:lnTo>
                  <a:lnTo>
                    <a:pt x="11340" y="5475"/>
                  </a:lnTo>
                  <a:lnTo>
                    <a:pt x="11559" y="5402"/>
                  </a:lnTo>
                  <a:lnTo>
                    <a:pt x="11753" y="5329"/>
                  </a:lnTo>
                  <a:lnTo>
                    <a:pt x="11948" y="5208"/>
                  </a:lnTo>
                  <a:close/>
                  <a:moveTo>
                    <a:pt x="11948" y="6059"/>
                  </a:moveTo>
                  <a:lnTo>
                    <a:pt x="11948" y="6400"/>
                  </a:lnTo>
                  <a:lnTo>
                    <a:pt x="11948" y="6424"/>
                  </a:lnTo>
                  <a:lnTo>
                    <a:pt x="11826" y="6473"/>
                  </a:lnTo>
                  <a:lnTo>
                    <a:pt x="11705" y="6546"/>
                  </a:lnTo>
                  <a:lnTo>
                    <a:pt x="11461" y="6716"/>
                  </a:lnTo>
                  <a:lnTo>
                    <a:pt x="11096" y="6911"/>
                  </a:lnTo>
                  <a:lnTo>
                    <a:pt x="11096" y="6351"/>
                  </a:lnTo>
                  <a:lnTo>
                    <a:pt x="11364" y="6303"/>
                  </a:lnTo>
                  <a:lnTo>
                    <a:pt x="11607" y="6205"/>
                  </a:lnTo>
                  <a:lnTo>
                    <a:pt x="11948" y="6059"/>
                  </a:lnTo>
                  <a:close/>
                  <a:moveTo>
                    <a:pt x="11948" y="6741"/>
                  </a:moveTo>
                  <a:lnTo>
                    <a:pt x="11924" y="7252"/>
                  </a:lnTo>
                  <a:lnTo>
                    <a:pt x="11729" y="7398"/>
                  </a:lnTo>
                  <a:lnTo>
                    <a:pt x="11413" y="7617"/>
                  </a:lnTo>
                  <a:lnTo>
                    <a:pt x="11242" y="7714"/>
                  </a:lnTo>
                  <a:lnTo>
                    <a:pt x="11096" y="7836"/>
                  </a:lnTo>
                  <a:lnTo>
                    <a:pt x="11096" y="7203"/>
                  </a:lnTo>
                  <a:lnTo>
                    <a:pt x="11218" y="7179"/>
                  </a:lnTo>
                  <a:lnTo>
                    <a:pt x="11315" y="7130"/>
                  </a:lnTo>
                  <a:lnTo>
                    <a:pt x="11559" y="7008"/>
                  </a:lnTo>
                  <a:lnTo>
                    <a:pt x="11753" y="6887"/>
                  </a:lnTo>
                  <a:lnTo>
                    <a:pt x="11948" y="6741"/>
                  </a:lnTo>
                  <a:close/>
                  <a:moveTo>
                    <a:pt x="11924" y="7738"/>
                  </a:moveTo>
                  <a:lnTo>
                    <a:pt x="11924" y="8103"/>
                  </a:lnTo>
                  <a:lnTo>
                    <a:pt x="11851" y="8128"/>
                  </a:lnTo>
                  <a:lnTo>
                    <a:pt x="11705" y="8201"/>
                  </a:lnTo>
                  <a:lnTo>
                    <a:pt x="11559" y="8274"/>
                  </a:lnTo>
                  <a:lnTo>
                    <a:pt x="11291" y="8468"/>
                  </a:lnTo>
                  <a:lnTo>
                    <a:pt x="11096" y="8639"/>
                  </a:lnTo>
                  <a:lnTo>
                    <a:pt x="11096" y="8176"/>
                  </a:lnTo>
                  <a:lnTo>
                    <a:pt x="11291" y="8103"/>
                  </a:lnTo>
                  <a:lnTo>
                    <a:pt x="11486" y="8006"/>
                  </a:lnTo>
                  <a:lnTo>
                    <a:pt x="11851" y="7787"/>
                  </a:lnTo>
                  <a:lnTo>
                    <a:pt x="11924" y="7738"/>
                  </a:lnTo>
                  <a:close/>
                  <a:moveTo>
                    <a:pt x="11924" y="8468"/>
                  </a:moveTo>
                  <a:lnTo>
                    <a:pt x="11924" y="9101"/>
                  </a:lnTo>
                  <a:lnTo>
                    <a:pt x="11705" y="9247"/>
                  </a:lnTo>
                  <a:lnTo>
                    <a:pt x="11486" y="9393"/>
                  </a:lnTo>
                  <a:lnTo>
                    <a:pt x="11291" y="9539"/>
                  </a:lnTo>
                  <a:lnTo>
                    <a:pt x="11096" y="9685"/>
                  </a:lnTo>
                  <a:lnTo>
                    <a:pt x="11096" y="8955"/>
                  </a:lnTo>
                  <a:lnTo>
                    <a:pt x="11169" y="8931"/>
                  </a:lnTo>
                  <a:lnTo>
                    <a:pt x="11267" y="8906"/>
                  </a:lnTo>
                  <a:lnTo>
                    <a:pt x="11413" y="8809"/>
                  </a:lnTo>
                  <a:lnTo>
                    <a:pt x="11680" y="8663"/>
                  </a:lnTo>
                  <a:lnTo>
                    <a:pt x="11924" y="8468"/>
                  </a:lnTo>
                  <a:close/>
                  <a:moveTo>
                    <a:pt x="11924" y="9539"/>
                  </a:moveTo>
                  <a:lnTo>
                    <a:pt x="11924" y="9782"/>
                  </a:lnTo>
                  <a:lnTo>
                    <a:pt x="11851" y="9806"/>
                  </a:lnTo>
                  <a:lnTo>
                    <a:pt x="11778" y="9831"/>
                  </a:lnTo>
                  <a:lnTo>
                    <a:pt x="11632" y="9952"/>
                  </a:lnTo>
                  <a:lnTo>
                    <a:pt x="11510" y="10074"/>
                  </a:lnTo>
                  <a:lnTo>
                    <a:pt x="11388" y="10171"/>
                  </a:lnTo>
                  <a:lnTo>
                    <a:pt x="11242" y="10269"/>
                  </a:lnTo>
                  <a:lnTo>
                    <a:pt x="11169" y="10342"/>
                  </a:lnTo>
                  <a:lnTo>
                    <a:pt x="11096" y="10415"/>
                  </a:lnTo>
                  <a:lnTo>
                    <a:pt x="11096" y="9904"/>
                  </a:lnTo>
                  <a:lnTo>
                    <a:pt x="11218" y="9879"/>
                  </a:lnTo>
                  <a:lnTo>
                    <a:pt x="11364" y="9831"/>
                  </a:lnTo>
                  <a:lnTo>
                    <a:pt x="11607" y="9709"/>
                  </a:lnTo>
                  <a:lnTo>
                    <a:pt x="11924" y="9539"/>
                  </a:lnTo>
                  <a:close/>
                  <a:moveTo>
                    <a:pt x="11924" y="10220"/>
                  </a:moveTo>
                  <a:lnTo>
                    <a:pt x="11924" y="10658"/>
                  </a:lnTo>
                  <a:lnTo>
                    <a:pt x="11753" y="10755"/>
                  </a:lnTo>
                  <a:lnTo>
                    <a:pt x="11583" y="10853"/>
                  </a:lnTo>
                  <a:lnTo>
                    <a:pt x="11340" y="10999"/>
                  </a:lnTo>
                  <a:lnTo>
                    <a:pt x="11096" y="11145"/>
                  </a:lnTo>
                  <a:lnTo>
                    <a:pt x="11096" y="10536"/>
                  </a:lnTo>
                  <a:lnTo>
                    <a:pt x="11145" y="10585"/>
                  </a:lnTo>
                  <a:lnTo>
                    <a:pt x="11340" y="10585"/>
                  </a:lnTo>
                  <a:lnTo>
                    <a:pt x="11486" y="10512"/>
                  </a:lnTo>
                  <a:lnTo>
                    <a:pt x="11607" y="10463"/>
                  </a:lnTo>
                  <a:lnTo>
                    <a:pt x="11753" y="10342"/>
                  </a:lnTo>
                  <a:lnTo>
                    <a:pt x="11924" y="10220"/>
                  </a:lnTo>
                  <a:close/>
                  <a:moveTo>
                    <a:pt x="11924" y="11047"/>
                  </a:moveTo>
                  <a:lnTo>
                    <a:pt x="11924" y="11364"/>
                  </a:lnTo>
                  <a:lnTo>
                    <a:pt x="11778" y="11412"/>
                  </a:lnTo>
                  <a:lnTo>
                    <a:pt x="11632" y="11485"/>
                  </a:lnTo>
                  <a:lnTo>
                    <a:pt x="11364" y="11656"/>
                  </a:lnTo>
                  <a:lnTo>
                    <a:pt x="11096" y="11826"/>
                  </a:lnTo>
                  <a:lnTo>
                    <a:pt x="11096" y="11461"/>
                  </a:lnTo>
                  <a:lnTo>
                    <a:pt x="11242" y="11437"/>
                  </a:lnTo>
                  <a:lnTo>
                    <a:pt x="11364" y="11364"/>
                  </a:lnTo>
                  <a:lnTo>
                    <a:pt x="11632" y="11218"/>
                  </a:lnTo>
                  <a:lnTo>
                    <a:pt x="11924" y="11047"/>
                  </a:lnTo>
                  <a:close/>
                  <a:moveTo>
                    <a:pt x="11924" y="11753"/>
                  </a:moveTo>
                  <a:lnTo>
                    <a:pt x="11924" y="12191"/>
                  </a:lnTo>
                  <a:lnTo>
                    <a:pt x="11705" y="12288"/>
                  </a:lnTo>
                  <a:lnTo>
                    <a:pt x="11534" y="12386"/>
                  </a:lnTo>
                  <a:lnTo>
                    <a:pt x="11315" y="12483"/>
                  </a:lnTo>
                  <a:lnTo>
                    <a:pt x="11096" y="12605"/>
                  </a:lnTo>
                  <a:lnTo>
                    <a:pt x="11096" y="12215"/>
                  </a:lnTo>
                  <a:lnTo>
                    <a:pt x="11267" y="12142"/>
                  </a:lnTo>
                  <a:lnTo>
                    <a:pt x="11413" y="12045"/>
                  </a:lnTo>
                  <a:lnTo>
                    <a:pt x="11680" y="11875"/>
                  </a:lnTo>
                  <a:lnTo>
                    <a:pt x="11924" y="11753"/>
                  </a:lnTo>
                  <a:close/>
                  <a:moveTo>
                    <a:pt x="11924" y="12580"/>
                  </a:moveTo>
                  <a:lnTo>
                    <a:pt x="11924" y="12848"/>
                  </a:lnTo>
                  <a:lnTo>
                    <a:pt x="11705" y="13043"/>
                  </a:lnTo>
                  <a:lnTo>
                    <a:pt x="11388" y="13262"/>
                  </a:lnTo>
                  <a:lnTo>
                    <a:pt x="11096" y="13481"/>
                  </a:lnTo>
                  <a:lnTo>
                    <a:pt x="11096" y="12872"/>
                  </a:lnTo>
                  <a:lnTo>
                    <a:pt x="11242" y="12848"/>
                  </a:lnTo>
                  <a:lnTo>
                    <a:pt x="11364" y="12824"/>
                  </a:lnTo>
                  <a:lnTo>
                    <a:pt x="11632" y="12702"/>
                  </a:lnTo>
                  <a:lnTo>
                    <a:pt x="11924" y="12580"/>
                  </a:lnTo>
                  <a:close/>
                  <a:moveTo>
                    <a:pt x="11948" y="13237"/>
                  </a:moveTo>
                  <a:lnTo>
                    <a:pt x="11948" y="13821"/>
                  </a:lnTo>
                  <a:lnTo>
                    <a:pt x="11753" y="13919"/>
                  </a:lnTo>
                  <a:lnTo>
                    <a:pt x="11559" y="14065"/>
                  </a:lnTo>
                  <a:lnTo>
                    <a:pt x="11340" y="14211"/>
                  </a:lnTo>
                  <a:lnTo>
                    <a:pt x="11121" y="14357"/>
                  </a:lnTo>
                  <a:lnTo>
                    <a:pt x="11121" y="13602"/>
                  </a:lnTo>
                  <a:lnTo>
                    <a:pt x="11291" y="13529"/>
                  </a:lnTo>
                  <a:lnTo>
                    <a:pt x="11486" y="13481"/>
                  </a:lnTo>
                  <a:lnTo>
                    <a:pt x="11656" y="13383"/>
                  </a:lnTo>
                  <a:lnTo>
                    <a:pt x="11826" y="13310"/>
                  </a:lnTo>
                  <a:lnTo>
                    <a:pt x="11948" y="13237"/>
                  </a:lnTo>
                  <a:close/>
                  <a:moveTo>
                    <a:pt x="11948" y="14211"/>
                  </a:moveTo>
                  <a:lnTo>
                    <a:pt x="11948" y="14357"/>
                  </a:lnTo>
                  <a:lnTo>
                    <a:pt x="11778" y="14454"/>
                  </a:lnTo>
                  <a:lnTo>
                    <a:pt x="11607" y="14551"/>
                  </a:lnTo>
                  <a:lnTo>
                    <a:pt x="11364" y="14722"/>
                  </a:lnTo>
                  <a:lnTo>
                    <a:pt x="11121" y="14916"/>
                  </a:lnTo>
                  <a:lnTo>
                    <a:pt x="11121" y="14649"/>
                  </a:lnTo>
                  <a:lnTo>
                    <a:pt x="11242" y="14600"/>
                  </a:lnTo>
                  <a:lnTo>
                    <a:pt x="11388" y="14551"/>
                  </a:lnTo>
                  <a:lnTo>
                    <a:pt x="11632" y="14405"/>
                  </a:lnTo>
                  <a:lnTo>
                    <a:pt x="11948" y="14211"/>
                  </a:lnTo>
                  <a:close/>
                  <a:moveTo>
                    <a:pt x="11972" y="14722"/>
                  </a:moveTo>
                  <a:lnTo>
                    <a:pt x="11997" y="15379"/>
                  </a:lnTo>
                  <a:lnTo>
                    <a:pt x="11753" y="15500"/>
                  </a:lnTo>
                  <a:lnTo>
                    <a:pt x="11534" y="15622"/>
                  </a:lnTo>
                  <a:lnTo>
                    <a:pt x="11315" y="15768"/>
                  </a:lnTo>
                  <a:lnTo>
                    <a:pt x="11121" y="15938"/>
                  </a:lnTo>
                  <a:lnTo>
                    <a:pt x="11121" y="15257"/>
                  </a:lnTo>
                  <a:lnTo>
                    <a:pt x="11413" y="15062"/>
                  </a:lnTo>
                  <a:lnTo>
                    <a:pt x="11680" y="14868"/>
                  </a:lnTo>
                  <a:lnTo>
                    <a:pt x="11972" y="14722"/>
                  </a:lnTo>
                  <a:close/>
                  <a:moveTo>
                    <a:pt x="11997" y="15792"/>
                  </a:moveTo>
                  <a:lnTo>
                    <a:pt x="11997" y="16060"/>
                  </a:lnTo>
                  <a:lnTo>
                    <a:pt x="11510" y="16376"/>
                  </a:lnTo>
                  <a:lnTo>
                    <a:pt x="11315" y="16498"/>
                  </a:lnTo>
                  <a:lnTo>
                    <a:pt x="11121" y="16644"/>
                  </a:lnTo>
                  <a:lnTo>
                    <a:pt x="11121" y="16206"/>
                  </a:lnTo>
                  <a:lnTo>
                    <a:pt x="11413" y="16109"/>
                  </a:lnTo>
                  <a:lnTo>
                    <a:pt x="11680" y="15963"/>
                  </a:lnTo>
                  <a:lnTo>
                    <a:pt x="11997" y="15792"/>
                  </a:lnTo>
                  <a:close/>
                  <a:moveTo>
                    <a:pt x="8736" y="3042"/>
                  </a:moveTo>
                  <a:lnTo>
                    <a:pt x="9782" y="3115"/>
                  </a:lnTo>
                  <a:lnTo>
                    <a:pt x="10804" y="3115"/>
                  </a:lnTo>
                  <a:lnTo>
                    <a:pt x="10707" y="4818"/>
                  </a:lnTo>
                  <a:lnTo>
                    <a:pt x="10634" y="6522"/>
                  </a:lnTo>
                  <a:lnTo>
                    <a:pt x="10610" y="8225"/>
                  </a:lnTo>
                  <a:lnTo>
                    <a:pt x="10610" y="9928"/>
                  </a:lnTo>
                  <a:lnTo>
                    <a:pt x="10658" y="13335"/>
                  </a:lnTo>
                  <a:lnTo>
                    <a:pt x="10658" y="15038"/>
                  </a:lnTo>
                  <a:lnTo>
                    <a:pt x="10683" y="16741"/>
                  </a:lnTo>
                  <a:lnTo>
                    <a:pt x="10245" y="16741"/>
                  </a:lnTo>
                  <a:lnTo>
                    <a:pt x="9831" y="16717"/>
                  </a:lnTo>
                  <a:lnTo>
                    <a:pt x="9393" y="16717"/>
                  </a:lnTo>
                  <a:lnTo>
                    <a:pt x="8979" y="16693"/>
                  </a:lnTo>
                  <a:lnTo>
                    <a:pt x="7714" y="16717"/>
                  </a:lnTo>
                  <a:lnTo>
                    <a:pt x="6424" y="16717"/>
                  </a:lnTo>
                  <a:lnTo>
                    <a:pt x="5232" y="16668"/>
                  </a:lnTo>
                  <a:lnTo>
                    <a:pt x="4016" y="16644"/>
                  </a:lnTo>
                  <a:lnTo>
                    <a:pt x="2434" y="16644"/>
                  </a:lnTo>
                  <a:lnTo>
                    <a:pt x="1899" y="16668"/>
                  </a:lnTo>
                  <a:lnTo>
                    <a:pt x="1923" y="16620"/>
                  </a:lnTo>
                  <a:lnTo>
                    <a:pt x="1923" y="16644"/>
                  </a:lnTo>
                  <a:lnTo>
                    <a:pt x="1947" y="16620"/>
                  </a:lnTo>
                  <a:lnTo>
                    <a:pt x="1923" y="16571"/>
                  </a:lnTo>
                  <a:lnTo>
                    <a:pt x="1899" y="16376"/>
                  </a:lnTo>
                  <a:lnTo>
                    <a:pt x="1899" y="16060"/>
                  </a:lnTo>
                  <a:lnTo>
                    <a:pt x="1923" y="15744"/>
                  </a:lnTo>
                  <a:lnTo>
                    <a:pt x="1996" y="14040"/>
                  </a:lnTo>
                  <a:lnTo>
                    <a:pt x="2020" y="12751"/>
                  </a:lnTo>
                  <a:lnTo>
                    <a:pt x="2045" y="11485"/>
                  </a:lnTo>
                  <a:lnTo>
                    <a:pt x="2045" y="8955"/>
                  </a:lnTo>
                  <a:lnTo>
                    <a:pt x="2045" y="5646"/>
                  </a:lnTo>
                  <a:lnTo>
                    <a:pt x="1996" y="3918"/>
                  </a:lnTo>
                  <a:lnTo>
                    <a:pt x="1972" y="3334"/>
                  </a:lnTo>
                  <a:lnTo>
                    <a:pt x="1947" y="3066"/>
                  </a:lnTo>
                  <a:lnTo>
                    <a:pt x="2458" y="3139"/>
                  </a:lnTo>
                  <a:lnTo>
                    <a:pt x="2994" y="3188"/>
                  </a:lnTo>
                  <a:lnTo>
                    <a:pt x="3505" y="3212"/>
                  </a:lnTo>
                  <a:lnTo>
                    <a:pt x="4040" y="3212"/>
                  </a:lnTo>
                  <a:lnTo>
                    <a:pt x="5110" y="3164"/>
                  </a:lnTo>
                  <a:lnTo>
                    <a:pt x="6157" y="3115"/>
                  </a:lnTo>
                  <a:lnTo>
                    <a:pt x="7446" y="3066"/>
                  </a:lnTo>
                  <a:lnTo>
                    <a:pt x="8103" y="3042"/>
                  </a:lnTo>
                  <a:close/>
                  <a:moveTo>
                    <a:pt x="6595" y="18177"/>
                  </a:moveTo>
                  <a:lnTo>
                    <a:pt x="6716" y="18225"/>
                  </a:lnTo>
                  <a:lnTo>
                    <a:pt x="6814" y="18323"/>
                  </a:lnTo>
                  <a:lnTo>
                    <a:pt x="6887" y="18493"/>
                  </a:lnTo>
                  <a:lnTo>
                    <a:pt x="6911" y="18590"/>
                  </a:lnTo>
                  <a:lnTo>
                    <a:pt x="6935" y="18712"/>
                  </a:lnTo>
                  <a:lnTo>
                    <a:pt x="6935" y="18834"/>
                  </a:lnTo>
                  <a:lnTo>
                    <a:pt x="6911" y="18955"/>
                  </a:lnTo>
                  <a:lnTo>
                    <a:pt x="6887" y="19053"/>
                  </a:lnTo>
                  <a:lnTo>
                    <a:pt x="6838" y="19174"/>
                  </a:lnTo>
                  <a:lnTo>
                    <a:pt x="6765" y="19272"/>
                  </a:lnTo>
                  <a:lnTo>
                    <a:pt x="6692" y="19345"/>
                  </a:lnTo>
                  <a:lnTo>
                    <a:pt x="6570" y="19418"/>
                  </a:lnTo>
                  <a:lnTo>
                    <a:pt x="6424" y="19442"/>
                  </a:lnTo>
                  <a:lnTo>
                    <a:pt x="6278" y="19442"/>
                  </a:lnTo>
                  <a:lnTo>
                    <a:pt x="6132" y="19393"/>
                  </a:lnTo>
                  <a:lnTo>
                    <a:pt x="6011" y="19345"/>
                  </a:lnTo>
                  <a:lnTo>
                    <a:pt x="5913" y="19247"/>
                  </a:lnTo>
                  <a:lnTo>
                    <a:pt x="5816" y="19126"/>
                  </a:lnTo>
                  <a:lnTo>
                    <a:pt x="5792" y="19004"/>
                  </a:lnTo>
                  <a:lnTo>
                    <a:pt x="5792" y="18858"/>
                  </a:lnTo>
                  <a:lnTo>
                    <a:pt x="5816" y="18688"/>
                  </a:lnTo>
                  <a:lnTo>
                    <a:pt x="5865" y="18566"/>
                  </a:lnTo>
                  <a:lnTo>
                    <a:pt x="5938" y="18420"/>
                  </a:lnTo>
                  <a:lnTo>
                    <a:pt x="6011" y="18323"/>
                  </a:lnTo>
                  <a:lnTo>
                    <a:pt x="6108" y="18250"/>
                  </a:lnTo>
                  <a:lnTo>
                    <a:pt x="6157" y="18274"/>
                  </a:lnTo>
                  <a:lnTo>
                    <a:pt x="6230" y="18250"/>
                  </a:lnTo>
                  <a:lnTo>
                    <a:pt x="6351" y="18225"/>
                  </a:lnTo>
                  <a:lnTo>
                    <a:pt x="6376" y="18225"/>
                  </a:lnTo>
                  <a:lnTo>
                    <a:pt x="6424" y="18201"/>
                  </a:lnTo>
                  <a:lnTo>
                    <a:pt x="6473" y="18177"/>
                  </a:lnTo>
                  <a:close/>
                  <a:moveTo>
                    <a:pt x="6497" y="17690"/>
                  </a:moveTo>
                  <a:lnTo>
                    <a:pt x="6303" y="17714"/>
                  </a:lnTo>
                  <a:lnTo>
                    <a:pt x="6205" y="17763"/>
                  </a:lnTo>
                  <a:lnTo>
                    <a:pt x="6132" y="17812"/>
                  </a:lnTo>
                  <a:lnTo>
                    <a:pt x="6011" y="17836"/>
                  </a:lnTo>
                  <a:lnTo>
                    <a:pt x="5913" y="17860"/>
                  </a:lnTo>
                  <a:lnTo>
                    <a:pt x="5816" y="17933"/>
                  </a:lnTo>
                  <a:lnTo>
                    <a:pt x="5719" y="17982"/>
                  </a:lnTo>
                  <a:lnTo>
                    <a:pt x="5621" y="18079"/>
                  </a:lnTo>
                  <a:lnTo>
                    <a:pt x="5548" y="18177"/>
                  </a:lnTo>
                  <a:lnTo>
                    <a:pt x="5475" y="18274"/>
                  </a:lnTo>
                  <a:lnTo>
                    <a:pt x="5427" y="18396"/>
                  </a:lnTo>
                  <a:lnTo>
                    <a:pt x="5354" y="18639"/>
                  </a:lnTo>
                  <a:lnTo>
                    <a:pt x="5329" y="18882"/>
                  </a:lnTo>
                  <a:lnTo>
                    <a:pt x="5329" y="19028"/>
                  </a:lnTo>
                  <a:lnTo>
                    <a:pt x="5354" y="19150"/>
                  </a:lnTo>
                  <a:lnTo>
                    <a:pt x="5378" y="19272"/>
                  </a:lnTo>
                  <a:lnTo>
                    <a:pt x="5427" y="19393"/>
                  </a:lnTo>
                  <a:lnTo>
                    <a:pt x="5500" y="19491"/>
                  </a:lnTo>
                  <a:lnTo>
                    <a:pt x="5573" y="19588"/>
                  </a:lnTo>
                  <a:lnTo>
                    <a:pt x="5670" y="19661"/>
                  </a:lnTo>
                  <a:lnTo>
                    <a:pt x="5767" y="19734"/>
                  </a:lnTo>
                  <a:lnTo>
                    <a:pt x="5889" y="19807"/>
                  </a:lnTo>
                  <a:lnTo>
                    <a:pt x="5986" y="19856"/>
                  </a:lnTo>
                  <a:lnTo>
                    <a:pt x="6108" y="19880"/>
                  </a:lnTo>
                  <a:lnTo>
                    <a:pt x="6254" y="19904"/>
                  </a:lnTo>
                  <a:lnTo>
                    <a:pt x="6376" y="19904"/>
                  </a:lnTo>
                  <a:lnTo>
                    <a:pt x="6497" y="19880"/>
                  </a:lnTo>
                  <a:lnTo>
                    <a:pt x="6619" y="19856"/>
                  </a:lnTo>
                  <a:lnTo>
                    <a:pt x="6765" y="19807"/>
                  </a:lnTo>
                  <a:lnTo>
                    <a:pt x="6935" y="19710"/>
                  </a:lnTo>
                  <a:lnTo>
                    <a:pt x="7081" y="19564"/>
                  </a:lnTo>
                  <a:lnTo>
                    <a:pt x="7203" y="19393"/>
                  </a:lnTo>
                  <a:lnTo>
                    <a:pt x="7276" y="19199"/>
                  </a:lnTo>
                  <a:lnTo>
                    <a:pt x="7325" y="19004"/>
                  </a:lnTo>
                  <a:lnTo>
                    <a:pt x="7349" y="18785"/>
                  </a:lnTo>
                  <a:lnTo>
                    <a:pt x="7349" y="18566"/>
                  </a:lnTo>
                  <a:lnTo>
                    <a:pt x="7300" y="18371"/>
                  </a:lnTo>
                  <a:lnTo>
                    <a:pt x="7252" y="18201"/>
                  </a:lnTo>
                  <a:lnTo>
                    <a:pt x="7154" y="18031"/>
                  </a:lnTo>
                  <a:lnTo>
                    <a:pt x="7008" y="17885"/>
                  </a:lnTo>
                  <a:lnTo>
                    <a:pt x="6862" y="17763"/>
                  </a:lnTo>
                  <a:lnTo>
                    <a:pt x="6692" y="17714"/>
                  </a:lnTo>
                  <a:lnTo>
                    <a:pt x="6497" y="17690"/>
                  </a:lnTo>
                  <a:close/>
                  <a:moveTo>
                    <a:pt x="2531" y="463"/>
                  </a:moveTo>
                  <a:lnTo>
                    <a:pt x="3018" y="487"/>
                  </a:lnTo>
                  <a:lnTo>
                    <a:pt x="3943" y="536"/>
                  </a:lnTo>
                  <a:lnTo>
                    <a:pt x="4867" y="560"/>
                  </a:lnTo>
                  <a:lnTo>
                    <a:pt x="7860" y="585"/>
                  </a:lnTo>
                  <a:lnTo>
                    <a:pt x="9588" y="560"/>
                  </a:lnTo>
                  <a:lnTo>
                    <a:pt x="9344" y="755"/>
                  </a:lnTo>
                  <a:lnTo>
                    <a:pt x="9223" y="852"/>
                  </a:lnTo>
                  <a:lnTo>
                    <a:pt x="9150" y="974"/>
                  </a:lnTo>
                  <a:lnTo>
                    <a:pt x="9150" y="998"/>
                  </a:lnTo>
                  <a:lnTo>
                    <a:pt x="9150" y="1023"/>
                  </a:lnTo>
                  <a:lnTo>
                    <a:pt x="9174" y="1047"/>
                  </a:lnTo>
                  <a:lnTo>
                    <a:pt x="9223" y="1047"/>
                  </a:lnTo>
                  <a:lnTo>
                    <a:pt x="9393" y="998"/>
                  </a:lnTo>
                  <a:lnTo>
                    <a:pt x="9563" y="901"/>
                  </a:lnTo>
                  <a:lnTo>
                    <a:pt x="9855" y="682"/>
                  </a:lnTo>
                  <a:lnTo>
                    <a:pt x="10099" y="560"/>
                  </a:lnTo>
                  <a:lnTo>
                    <a:pt x="10512" y="585"/>
                  </a:lnTo>
                  <a:lnTo>
                    <a:pt x="10902" y="609"/>
                  </a:lnTo>
                  <a:lnTo>
                    <a:pt x="10707" y="682"/>
                  </a:lnTo>
                  <a:lnTo>
                    <a:pt x="10512" y="804"/>
                  </a:lnTo>
                  <a:lnTo>
                    <a:pt x="10172" y="998"/>
                  </a:lnTo>
                  <a:lnTo>
                    <a:pt x="9880" y="1168"/>
                  </a:lnTo>
                  <a:lnTo>
                    <a:pt x="9588" y="1339"/>
                  </a:lnTo>
                  <a:lnTo>
                    <a:pt x="9344" y="1558"/>
                  </a:lnTo>
                  <a:lnTo>
                    <a:pt x="9223" y="1679"/>
                  </a:lnTo>
                  <a:lnTo>
                    <a:pt x="9101" y="1801"/>
                  </a:lnTo>
                  <a:lnTo>
                    <a:pt x="9101" y="1825"/>
                  </a:lnTo>
                  <a:lnTo>
                    <a:pt x="9125" y="1850"/>
                  </a:lnTo>
                  <a:lnTo>
                    <a:pt x="9125" y="1874"/>
                  </a:lnTo>
                  <a:lnTo>
                    <a:pt x="9150" y="1874"/>
                  </a:lnTo>
                  <a:lnTo>
                    <a:pt x="9466" y="1777"/>
                  </a:lnTo>
                  <a:lnTo>
                    <a:pt x="9782" y="1631"/>
                  </a:lnTo>
                  <a:lnTo>
                    <a:pt x="10366" y="1314"/>
                  </a:lnTo>
                  <a:lnTo>
                    <a:pt x="10610" y="1217"/>
                  </a:lnTo>
                  <a:lnTo>
                    <a:pt x="10877" y="1096"/>
                  </a:lnTo>
                  <a:lnTo>
                    <a:pt x="11121" y="950"/>
                  </a:lnTo>
                  <a:lnTo>
                    <a:pt x="11242" y="877"/>
                  </a:lnTo>
                  <a:lnTo>
                    <a:pt x="11315" y="804"/>
                  </a:lnTo>
                  <a:lnTo>
                    <a:pt x="11340" y="731"/>
                  </a:lnTo>
                  <a:lnTo>
                    <a:pt x="11486" y="804"/>
                  </a:lnTo>
                  <a:lnTo>
                    <a:pt x="11607" y="925"/>
                  </a:lnTo>
                  <a:lnTo>
                    <a:pt x="11729" y="1047"/>
                  </a:lnTo>
                  <a:lnTo>
                    <a:pt x="11802" y="1193"/>
                  </a:lnTo>
                  <a:lnTo>
                    <a:pt x="11486" y="1387"/>
                  </a:lnTo>
                  <a:lnTo>
                    <a:pt x="11169" y="1558"/>
                  </a:lnTo>
                  <a:lnTo>
                    <a:pt x="10853" y="1704"/>
                  </a:lnTo>
                  <a:lnTo>
                    <a:pt x="10488" y="1850"/>
                  </a:lnTo>
                  <a:lnTo>
                    <a:pt x="10220" y="1971"/>
                  </a:lnTo>
                  <a:lnTo>
                    <a:pt x="9928" y="2093"/>
                  </a:lnTo>
                  <a:lnTo>
                    <a:pt x="9807" y="2190"/>
                  </a:lnTo>
                  <a:lnTo>
                    <a:pt x="9709" y="2288"/>
                  </a:lnTo>
                  <a:lnTo>
                    <a:pt x="9612" y="2385"/>
                  </a:lnTo>
                  <a:lnTo>
                    <a:pt x="9515" y="2507"/>
                  </a:lnTo>
                  <a:lnTo>
                    <a:pt x="9515" y="2580"/>
                  </a:lnTo>
                  <a:lnTo>
                    <a:pt x="9539" y="2628"/>
                  </a:lnTo>
                  <a:lnTo>
                    <a:pt x="8931" y="2580"/>
                  </a:lnTo>
                  <a:lnTo>
                    <a:pt x="7641" y="2580"/>
                  </a:lnTo>
                  <a:lnTo>
                    <a:pt x="6327" y="2653"/>
                  </a:lnTo>
                  <a:lnTo>
                    <a:pt x="5135" y="2701"/>
                  </a:lnTo>
                  <a:lnTo>
                    <a:pt x="3967" y="2726"/>
                  </a:lnTo>
                  <a:lnTo>
                    <a:pt x="3359" y="2726"/>
                  </a:lnTo>
                  <a:lnTo>
                    <a:pt x="2775" y="2701"/>
                  </a:lnTo>
                  <a:lnTo>
                    <a:pt x="2166" y="2653"/>
                  </a:lnTo>
                  <a:lnTo>
                    <a:pt x="1582" y="2604"/>
                  </a:lnTo>
                  <a:lnTo>
                    <a:pt x="1509" y="2604"/>
                  </a:lnTo>
                  <a:lnTo>
                    <a:pt x="1436" y="2628"/>
                  </a:lnTo>
                  <a:lnTo>
                    <a:pt x="1412" y="2701"/>
                  </a:lnTo>
                  <a:lnTo>
                    <a:pt x="1388" y="2774"/>
                  </a:lnTo>
                  <a:lnTo>
                    <a:pt x="1388" y="2847"/>
                  </a:lnTo>
                  <a:lnTo>
                    <a:pt x="1412" y="2896"/>
                  </a:lnTo>
                  <a:lnTo>
                    <a:pt x="1461" y="2969"/>
                  </a:lnTo>
                  <a:lnTo>
                    <a:pt x="1534" y="2993"/>
                  </a:lnTo>
                  <a:lnTo>
                    <a:pt x="1558" y="3212"/>
                  </a:lnTo>
                  <a:lnTo>
                    <a:pt x="1558" y="3553"/>
                  </a:lnTo>
                  <a:lnTo>
                    <a:pt x="1534" y="4453"/>
                  </a:lnTo>
                  <a:lnTo>
                    <a:pt x="1509" y="5402"/>
                  </a:lnTo>
                  <a:lnTo>
                    <a:pt x="1485" y="6108"/>
                  </a:lnTo>
                  <a:lnTo>
                    <a:pt x="1461" y="6668"/>
                  </a:lnTo>
                  <a:lnTo>
                    <a:pt x="1461" y="7227"/>
                  </a:lnTo>
                  <a:lnTo>
                    <a:pt x="1485" y="8371"/>
                  </a:lnTo>
                  <a:lnTo>
                    <a:pt x="1509" y="9490"/>
                  </a:lnTo>
                  <a:lnTo>
                    <a:pt x="1534" y="10634"/>
                  </a:lnTo>
                  <a:lnTo>
                    <a:pt x="1485" y="13043"/>
                  </a:lnTo>
                  <a:lnTo>
                    <a:pt x="1461" y="14235"/>
                  </a:lnTo>
                  <a:lnTo>
                    <a:pt x="1412" y="15427"/>
                  </a:lnTo>
                  <a:lnTo>
                    <a:pt x="1363" y="16084"/>
                  </a:lnTo>
                  <a:lnTo>
                    <a:pt x="1339" y="16255"/>
                  </a:lnTo>
                  <a:lnTo>
                    <a:pt x="1363" y="16425"/>
                  </a:lnTo>
                  <a:lnTo>
                    <a:pt x="1388" y="16571"/>
                  </a:lnTo>
                  <a:lnTo>
                    <a:pt x="1436" y="16693"/>
                  </a:lnTo>
                  <a:lnTo>
                    <a:pt x="1509" y="16766"/>
                  </a:lnTo>
                  <a:lnTo>
                    <a:pt x="1461" y="16863"/>
                  </a:lnTo>
                  <a:lnTo>
                    <a:pt x="1436" y="16960"/>
                  </a:lnTo>
                  <a:lnTo>
                    <a:pt x="1485" y="17058"/>
                  </a:lnTo>
                  <a:lnTo>
                    <a:pt x="1534" y="17082"/>
                  </a:lnTo>
                  <a:lnTo>
                    <a:pt x="1582" y="17106"/>
                  </a:lnTo>
                  <a:lnTo>
                    <a:pt x="1874" y="17131"/>
                  </a:lnTo>
                  <a:lnTo>
                    <a:pt x="2191" y="17155"/>
                  </a:lnTo>
                  <a:lnTo>
                    <a:pt x="2799" y="17179"/>
                  </a:lnTo>
                  <a:lnTo>
                    <a:pt x="4016" y="17131"/>
                  </a:lnTo>
                  <a:lnTo>
                    <a:pt x="5329" y="17155"/>
                  </a:lnTo>
                  <a:lnTo>
                    <a:pt x="6619" y="17204"/>
                  </a:lnTo>
                  <a:lnTo>
                    <a:pt x="7252" y="17228"/>
                  </a:lnTo>
                  <a:lnTo>
                    <a:pt x="7884" y="17228"/>
                  </a:lnTo>
                  <a:lnTo>
                    <a:pt x="9150" y="17179"/>
                  </a:lnTo>
                  <a:lnTo>
                    <a:pt x="9661" y="17179"/>
                  </a:lnTo>
                  <a:lnTo>
                    <a:pt x="10172" y="17204"/>
                  </a:lnTo>
                  <a:lnTo>
                    <a:pt x="10683" y="17204"/>
                  </a:lnTo>
                  <a:lnTo>
                    <a:pt x="10926" y="17179"/>
                  </a:lnTo>
                  <a:lnTo>
                    <a:pt x="11194" y="17155"/>
                  </a:lnTo>
                  <a:lnTo>
                    <a:pt x="11242" y="17131"/>
                  </a:lnTo>
                  <a:lnTo>
                    <a:pt x="11291" y="17082"/>
                  </a:lnTo>
                  <a:lnTo>
                    <a:pt x="11340" y="17033"/>
                  </a:lnTo>
                  <a:lnTo>
                    <a:pt x="11364" y="16985"/>
                  </a:lnTo>
                  <a:lnTo>
                    <a:pt x="11364" y="16887"/>
                  </a:lnTo>
                  <a:lnTo>
                    <a:pt x="11315" y="16766"/>
                  </a:lnTo>
                  <a:lnTo>
                    <a:pt x="11632" y="16620"/>
                  </a:lnTo>
                  <a:lnTo>
                    <a:pt x="11997" y="16449"/>
                  </a:lnTo>
                  <a:lnTo>
                    <a:pt x="11997" y="16960"/>
                  </a:lnTo>
                  <a:lnTo>
                    <a:pt x="11997" y="17058"/>
                  </a:lnTo>
                  <a:lnTo>
                    <a:pt x="11826" y="17106"/>
                  </a:lnTo>
                  <a:lnTo>
                    <a:pt x="11656" y="17155"/>
                  </a:lnTo>
                  <a:lnTo>
                    <a:pt x="11315" y="17301"/>
                  </a:lnTo>
                  <a:lnTo>
                    <a:pt x="11121" y="17398"/>
                  </a:lnTo>
                  <a:lnTo>
                    <a:pt x="10926" y="17495"/>
                  </a:lnTo>
                  <a:lnTo>
                    <a:pt x="10731" y="17617"/>
                  </a:lnTo>
                  <a:lnTo>
                    <a:pt x="10585" y="17763"/>
                  </a:lnTo>
                  <a:lnTo>
                    <a:pt x="10585" y="17787"/>
                  </a:lnTo>
                  <a:lnTo>
                    <a:pt x="10610" y="17812"/>
                  </a:lnTo>
                  <a:lnTo>
                    <a:pt x="10683" y="17836"/>
                  </a:lnTo>
                  <a:lnTo>
                    <a:pt x="10780" y="17836"/>
                  </a:lnTo>
                  <a:lnTo>
                    <a:pt x="10950" y="17787"/>
                  </a:lnTo>
                  <a:lnTo>
                    <a:pt x="11267" y="17666"/>
                  </a:lnTo>
                  <a:lnTo>
                    <a:pt x="11632" y="17520"/>
                  </a:lnTo>
                  <a:lnTo>
                    <a:pt x="11997" y="17422"/>
                  </a:lnTo>
                  <a:lnTo>
                    <a:pt x="11997" y="17739"/>
                  </a:lnTo>
                  <a:lnTo>
                    <a:pt x="11875" y="17763"/>
                  </a:lnTo>
                  <a:lnTo>
                    <a:pt x="11778" y="17836"/>
                  </a:lnTo>
                  <a:lnTo>
                    <a:pt x="11559" y="17958"/>
                  </a:lnTo>
                  <a:lnTo>
                    <a:pt x="11340" y="18055"/>
                  </a:lnTo>
                  <a:lnTo>
                    <a:pt x="11145" y="18201"/>
                  </a:lnTo>
                  <a:lnTo>
                    <a:pt x="10926" y="18323"/>
                  </a:lnTo>
                  <a:lnTo>
                    <a:pt x="10731" y="18420"/>
                  </a:lnTo>
                  <a:lnTo>
                    <a:pt x="10707" y="18444"/>
                  </a:lnTo>
                  <a:lnTo>
                    <a:pt x="10707" y="18493"/>
                  </a:lnTo>
                  <a:lnTo>
                    <a:pt x="10731" y="18517"/>
                  </a:lnTo>
                  <a:lnTo>
                    <a:pt x="10975" y="18517"/>
                  </a:lnTo>
                  <a:lnTo>
                    <a:pt x="11194" y="18493"/>
                  </a:lnTo>
                  <a:lnTo>
                    <a:pt x="11413" y="18444"/>
                  </a:lnTo>
                  <a:lnTo>
                    <a:pt x="11632" y="18371"/>
                  </a:lnTo>
                  <a:lnTo>
                    <a:pt x="11802" y="18298"/>
                  </a:lnTo>
                  <a:lnTo>
                    <a:pt x="11997" y="18225"/>
                  </a:lnTo>
                  <a:lnTo>
                    <a:pt x="11997" y="18590"/>
                  </a:lnTo>
                  <a:lnTo>
                    <a:pt x="11778" y="18663"/>
                  </a:lnTo>
                  <a:lnTo>
                    <a:pt x="11534" y="18736"/>
                  </a:lnTo>
                  <a:lnTo>
                    <a:pt x="10999" y="18907"/>
                  </a:lnTo>
                  <a:lnTo>
                    <a:pt x="10731" y="19004"/>
                  </a:lnTo>
                  <a:lnTo>
                    <a:pt x="10488" y="19150"/>
                  </a:lnTo>
                  <a:lnTo>
                    <a:pt x="10464" y="19174"/>
                  </a:lnTo>
                  <a:lnTo>
                    <a:pt x="10464" y="19199"/>
                  </a:lnTo>
                  <a:lnTo>
                    <a:pt x="10464" y="19247"/>
                  </a:lnTo>
                  <a:lnTo>
                    <a:pt x="10488" y="19247"/>
                  </a:lnTo>
                  <a:lnTo>
                    <a:pt x="10634" y="19272"/>
                  </a:lnTo>
                  <a:lnTo>
                    <a:pt x="10756" y="19272"/>
                  </a:lnTo>
                  <a:lnTo>
                    <a:pt x="11023" y="19247"/>
                  </a:lnTo>
                  <a:lnTo>
                    <a:pt x="11267" y="19199"/>
                  </a:lnTo>
                  <a:lnTo>
                    <a:pt x="11510" y="19126"/>
                  </a:lnTo>
                  <a:lnTo>
                    <a:pt x="11753" y="19077"/>
                  </a:lnTo>
                  <a:lnTo>
                    <a:pt x="12021" y="19028"/>
                  </a:lnTo>
                  <a:lnTo>
                    <a:pt x="12021" y="19223"/>
                  </a:lnTo>
                  <a:lnTo>
                    <a:pt x="11364" y="19515"/>
                  </a:lnTo>
                  <a:lnTo>
                    <a:pt x="11048" y="19685"/>
                  </a:lnTo>
                  <a:lnTo>
                    <a:pt x="10902" y="19783"/>
                  </a:lnTo>
                  <a:lnTo>
                    <a:pt x="10780" y="19904"/>
                  </a:lnTo>
                  <a:lnTo>
                    <a:pt x="10756" y="19929"/>
                  </a:lnTo>
                  <a:lnTo>
                    <a:pt x="10756" y="19953"/>
                  </a:lnTo>
                  <a:lnTo>
                    <a:pt x="10780" y="19977"/>
                  </a:lnTo>
                  <a:lnTo>
                    <a:pt x="10804" y="19977"/>
                  </a:lnTo>
                  <a:lnTo>
                    <a:pt x="11121" y="19953"/>
                  </a:lnTo>
                  <a:lnTo>
                    <a:pt x="11413" y="19880"/>
                  </a:lnTo>
                  <a:lnTo>
                    <a:pt x="11729" y="19758"/>
                  </a:lnTo>
                  <a:lnTo>
                    <a:pt x="12021" y="19637"/>
                  </a:lnTo>
                  <a:lnTo>
                    <a:pt x="12021" y="19856"/>
                  </a:lnTo>
                  <a:lnTo>
                    <a:pt x="11972" y="19977"/>
                  </a:lnTo>
                  <a:lnTo>
                    <a:pt x="11899" y="20099"/>
                  </a:lnTo>
                  <a:lnTo>
                    <a:pt x="11753" y="20099"/>
                  </a:lnTo>
                  <a:lnTo>
                    <a:pt x="11607" y="20123"/>
                  </a:lnTo>
                  <a:lnTo>
                    <a:pt x="11315" y="20221"/>
                  </a:lnTo>
                  <a:lnTo>
                    <a:pt x="10926" y="20342"/>
                  </a:lnTo>
                  <a:lnTo>
                    <a:pt x="10731" y="20415"/>
                  </a:lnTo>
                  <a:lnTo>
                    <a:pt x="10537" y="20537"/>
                  </a:lnTo>
                  <a:lnTo>
                    <a:pt x="10512" y="20561"/>
                  </a:lnTo>
                  <a:lnTo>
                    <a:pt x="9928" y="20537"/>
                  </a:lnTo>
                  <a:lnTo>
                    <a:pt x="9344" y="20513"/>
                  </a:lnTo>
                  <a:lnTo>
                    <a:pt x="8541" y="20513"/>
                  </a:lnTo>
                  <a:lnTo>
                    <a:pt x="7738" y="20537"/>
                  </a:lnTo>
                  <a:lnTo>
                    <a:pt x="6084" y="20561"/>
                  </a:lnTo>
                  <a:lnTo>
                    <a:pt x="4429" y="20561"/>
                  </a:lnTo>
                  <a:lnTo>
                    <a:pt x="2848" y="20513"/>
                  </a:lnTo>
                  <a:lnTo>
                    <a:pt x="1753" y="20513"/>
                  </a:lnTo>
                  <a:lnTo>
                    <a:pt x="1631" y="20464"/>
                  </a:lnTo>
                  <a:lnTo>
                    <a:pt x="1339" y="20342"/>
                  </a:lnTo>
                  <a:lnTo>
                    <a:pt x="1193" y="20269"/>
                  </a:lnTo>
                  <a:lnTo>
                    <a:pt x="1023" y="20172"/>
                  </a:lnTo>
                  <a:lnTo>
                    <a:pt x="901" y="20050"/>
                  </a:lnTo>
                  <a:lnTo>
                    <a:pt x="779" y="19929"/>
                  </a:lnTo>
                  <a:lnTo>
                    <a:pt x="731" y="19807"/>
                  </a:lnTo>
                  <a:lnTo>
                    <a:pt x="682" y="19661"/>
                  </a:lnTo>
                  <a:lnTo>
                    <a:pt x="609" y="19393"/>
                  </a:lnTo>
                  <a:lnTo>
                    <a:pt x="585" y="19101"/>
                  </a:lnTo>
                  <a:lnTo>
                    <a:pt x="560" y="18834"/>
                  </a:lnTo>
                  <a:lnTo>
                    <a:pt x="536" y="17131"/>
                  </a:lnTo>
                  <a:lnTo>
                    <a:pt x="560" y="15427"/>
                  </a:lnTo>
                  <a:lnTo>
                    <a:pt x="536" y="13091"/>
                  </a:lnTo>
                  <a:lnTo>
                    <a:pt x="487" y="9247"/>
                  </a:lnTo>
                  <a:lnTo>
                    <a:pt x="463" y="5402"/>
                  </a:lnTo>
                  <a:lnTo>
                    <a:pt x="463" y="3967"/>
                  </a:lnTo>
                  <a:lnTo>
                    <a:pt x="487" y="3139"/>
                  </a:lnTo>
                  <a:lnTo>
                    <a:pt x="536" y="2653"/>
                  </a:lnTo>
                  <a:lnTo>
                    <a:pt x="585" y="2142"/>
                  </a:lnTo>
                  <a:lnTo>
                    <a:pt x="682" y="1655"/>
                  </a:lnTo>
                  <a:lnTo>
                    <a:pt x="828" y="1168"/>
                  </a:lnTo>
                  <a:lnTo>
                    <a:pt x="901" y="1023"/>
                  </a:lnTo>
                  <a:lnTo>
                    <a:pt x="1023" y="852"/>
                  </a:lnTo>
                  <a:lnTo>
                    <a:pt x="1217" y="731"/>
                  </a:lnTo>
                  <a:lnTo>
                    <a:pt x="1461" y="609"/>
                  </a:lnTo>
                  <a:lnTo>
                    <a:pt x="1753" y="536"/>
                  </a:lnTo>
                  <a:lnTo>
                    <a:pt x="2118" y="487"/>
                  </a:lnTo>
                  <a:lnTo>
                    <a:pt x="2531" y="463"/>
                  </a:lnTo>
                  <a:close/>
                  <a:moveTo>
                    <a:pt x="2507" y="1"/>
                  </a:moveTo>
                  <a:lnTo>
                    <a:pt x="2045" y="25"/>
                  </a:lnTo>
                  <a:lnTo>
                    <a:pt x="1655" y="98"/>
                  </a:lnTo>
                  <a:lnTo>
                    <a:pt x="1315" y="171"/>
                  </a:lnTo>
                  <a:lnTo>
                    <a:pt x="1023" y="317"/>
                  </a:lnTo>
                  <a:lnTo>
                    <a:pt x="804" y="463"/>
                  </a:lnTo>
                  <a:lnTo>
                    <a:pt x="609" y="633"/>
                  </a:lnTo>
                  <a:lnTo>
                    <a:pt x="463" y="828"/>
                  </a:lnTo>
                  <a:lnTo>
                    <a:pt x="366" y="1023"/>
                  </a:lnTo>
                  <a:lnTo>
                    <a:pt x="293" y="1241"/>
                  </a:lnTo>
                  <a:lnTo>
                    <a:pt x="220" y="1436"/>
                  </a:lnTo>
                  <a:lnTo>
                    <a:pt x="195" y="1655"/>
                  </a:lnTo>
                  <a:lnTo>
                    <a:pt x="147" y="2020"/>
                  </a:lnTo>
                  <a:lnTo>
                    <a:pt x="122" y="2312"/>
                  </a:lnTo>
                  <a:lnTo>
                    <a:pt x="74" y="2823"/>
                  </a:lnTo>
                  <a:lnTo>
                    <a:pt x="25" y="3334"/>
                  </a:lnTo>
                  <a:lnTo>
                    <a:pt x="1" y="4356"/>
                  </a:lnTo>
                  <a:lnTo>
                    <a:pt x="25" y="5354"/>
                  </a:lnTo>
                  <a:lnTo>
                    <a:pt x="49" y="6376"/>
                  </a:lnTo>
                  <a:lnTo>
                    <a:pt x="49" y="7544"/>
                  </a:lnTo>
                  <a:lnTo>
                    <a:pt x="49" y="8736"/>
                  </a:lnTo>
                  <a:lnTo>
                    <a:pt x="1" y="11072"/>
                  </a:lnTo>
                  <a:lnTo>
                    <a:pt x="25" y="12264"/>
                  </a:lnTo>
                  <a:lnTo>
                    <a:pt x="49" y="13432"/>
                  </a:lnTo>
                  <a:lnTo>
                    <a:pt x="98" y="14624"/>
                  </a:lnTo>
                  <a:lnTo>
                    <a:pt x="98" y="15817"/>
                  </a:lnTo>
                  <a:lnTo>
                    <a:pt x="98" y="16693"/>
                  </a:lnTo>
                  <a:lnTo>
                    <a:pt x="98" y="17568"/>
                  </a:lnTo>
                  <a:lnTo>
                    <a:pt x="122" y="18444"/>
                  </a:lnTo>
                  <a:lnTo>
                    <a:pt x="171" y="19345"/>
                  </a:lnTo>
                  <a:lnTo>
                    <a:pt x="195" y="19612"/>
                  </a:lnTo>
                  <a:lnTo>
                    <a:pt x="244" y="19880"/>
                  </a:lnTo>
                  <a:lnTo>
                    <a:pt x="341" y="20123"/>
                  </a:lnTo>
                  <a:lnTo>
                    <a:pt x="463" y="20367"/>
                  </a:lnTo>
                  <a:lnTo>
                    <a:pt x="633" y="20561"/>
                  </a:lnTo>
                  <a:lnTo>
                    <a:pt x="804" y="20732"/>
                  </a:lnTo>
                  <a:lnTo>
                    <a:pt x="925" y="20805"/>
                  </a:lnTo>
                  <a:lnTo>
                    <a:pt x="1047" y="20853"/>
                  </a:lnTo>
                  <a:lnTo>
                    <a:pt x="1169" y="20902"/>
                  </a:lnTo>
                  <a:lnTo>
                    <a:pt x="1315" y="20926"/>
                  </a:lnTo>
                  <a:lnTo>
                    <a:pt x="2994" y="20951"/>
                  </a:lnTo>
                  <a:lnTo>
                    <a:pt x="4186" y="20975"/>
                  </a:lnTo>
                  <a:lnTo>
                    <a:pt x="4964" y="20999"/>
                  </a:lnTo>
                  <a:lnTo>
                    <a:pt x="5938" y="21024"/>
                  </a:lnTo>
                  <a:lnTo>
                    <a:pt x="6911" y="21024"/>
                  </a:lnTo>
                  <a:lnTo>
                    <a:pt x="8833" y="20999"/>
                  </a:lnTo>
                  <a:lnTo>
                    <a:pt x="9198" y="20999"/>
                  </a:lnTo>
                  <a:lnTo>
                    <a:pt x="9588" y="21024"/>
                  </a:lnTo>
                  <a:lnTo>
                    <a:pt x="10366" y="21072"/>
                  </a:lnTo>
                  <a:lnTo>
                    <a:pt x="10756" y="21072"/>
                  </a:lnTo>
                  <a:lnTo>
                    <a:pt x="11145" y="21048"/>
                  </a:lnTo>
                  <a:lnTo>
                    <a:pt x="11315" y="20999"/>
                  </a:lnTo>
                  <a:lnTo>
                    <a:pt x="11510" y="20951"/>
                  </a:lnTo>
                  <a:lnTo>
                    <a:pt x="11680" y="20902"/>
                  </a:lnTo>
                  <a:lnTo>
                    <a:pt x="11851" y="20805"/>
                  </a:lnTo>
                  <a:lnTo>
                    <a:pt x="12021" y="20683"/>
                  </a:lnTo>
                  <a:lnTo>
                    <a:pt x="12167" y="20513"/>
                  </a:lnTo>
                  <a:lnTo>
                    <a:pt x="12264" y="20318"/>
                  </a:lnTo>
                  <a:lnTo>
                    <a:pt x="12362" y="20075"/>
                  </a:lnTo>
                  <a:lnTo>
                    <a:pt x="12435" y="19807"/>
                  </a:lnTo>
                  <a:lnTo>
                    <a:pt x="12483" y="19515"/>
                  </a:lnTo>
                  <a:lnTo>
                    <a:pt x="12532" y="19223"/>
                  </a:lnTo>
                  <a:lnTo>
                    <a:pt x="12556" y="18907"/>
                  </a:lnTo>
                  <a:lnTo>
                    <a:pt x="12580" y="18298"/>
                  </a:lnTo>
                  <a:lnTo>
                    <a:pt x="12580" y="17739"/>
                  </a:lnTo>
                  <a:lnTo>
                    <a:pt x="12556" y="16960"/>
                  </a:lnTo>
                  <a:lnTo>
                    <a:pt x="12532" y="15573"/>
                  </a:lnTo>
                  <a:lnTo>
                    <a:pt x="12508" y="14186"/>
                  </a:lnTo>
                  <a:lnTo>
                    <a:pt x="12483" y="13286"/>
                  </a:lnTo>
                  <a:lnTo>
                    <a:pt x="12459" y="12118"/>
                  </a:lnTo>
                  <a:lnTo>
                    <a:pt x="12459" y="9441"/>
                  </a:lnTo>
                  <a:lnTo>
                    <a:pt x="12459" y="6960"/>
                  </a:lnTo>
                  <a:lnTo>
                    <a:pt x="12435" y="5500"/>
                  </a:lnTo>
                  <a:lnTo>
                    <a:pt x="12435" y="4794"/>
                  </a:lnTo>
                  <a:lnTo>
                    <a:pt x="12483" y="4113"/>
                  </a:lnTo>
                  <a:lnTo>
                    <a:pt x="12532" y="3431"/>
                  </a:lnTo>
                  <a:lnTo>
                    <a:pt x="12556" y="2726"/>
                  </a:lnTo>
                  <a:lnTo>
                    <a:pt x="12556" y="2336"/>
                  </a:lnTo>
                  <a:lnTo>
                    <a:pt x="12532" y="1898"/>
                  </a:lnTo>
                  <a:lnTo>
                    <a:pt x="12435" y="1509"/>
                  </a:lnTo>
                  <a:lnTo>
                    <a:pt x="12386" y="1314"/>
                  </a:lnTo>
                  <a:lnTo>
                    <a:pt x="12313" y="1120"/>
                  </a:lnTo>
                  <a:lnTo>
                    <a:pt x="12240" y="950"/>
                  </a:lnTo>
                  <a:lnTo>
                    <a:pt x="12143" y="779"/>
                  </a:lnTo>
                  <a:lnTo>
                    <a:pt x="12021" y="633"/>
                  </a:lnTo>
                  <a:lnTo>
                    <a:pt x="11899" y="512"/>
                  </a:lnTo>
                  <a:lnTo>
                    <a:pt x="11729" y="414"/>
                  </a:lnTo>
                  <a:lnTo>
                    <a:pt x="11559" y="317"/>
                  </a:lnTo>
                  <a:lnTo>
                    <a:pt x="11364" y="268"/>
                  </a:lnTo>
                  <a:lnTo>
                    <a:pt x="11145" y="220"/>
                  </a:lnTo>
                  <a:lnTo>
                    <a:pt x="11096" y="171"/>
                  </a:lnTo>
                  <a:lnTo>
                    <a:pt x="10999" y="147"/>
                  </a:lnTo>
                  <a:lnTo>
                    <a:pt x="10634" y="122"/>
                  </a:lnTo>
                  <a:lnTo>
                    <a:pt x="10269" y="98"/>
                  </a:lnTo>
                  <a:lnTo>
                    <a:pt x="9515" y="98"/>
                  </a:lnTo>
                  <a:lnTo>
                    <a:pt x="8030" y="122"/>
                  </a:lnTo>
                  <a:lnTo>
                    <a:pt x="4867" y="98"/>
                  </a:lnTo>
                  <a:lnTo>
                    <a:pt x="3943" y="74"/>
                  </a:lnTo>
                  <a:lnTo>
                    <a:pt x="3018" y="25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10" name="Shape 2142"/>
            <p:cNvSpPr/>
            <p:nvPr/>
          </p:nvSpPr>
          <p:spPr>
            <a:xfrm>
              <a:off x="1628590" y="2513391"/>
              <a:ext cx="440428" cy="353349"/>
            </a:xfrm>
            <a:custGeom>
              <a:avLst/>
              <a:gdLst/>
              <a:ahLst/>
              <a:cxnLst/>
              <a:rect l="0" t="0" r="0" b="0"/>
              <a:pathLst>
                <a:path w="19297" h="18251" extrusionOk="0">
                  <a:moveTo>
                    <a:pt x="18396" y="828"/>
                  </a:moveTo>
                  <a:lnTo>
                    <a:pt x="18761" y="877"/>
                  </a:lnTo>
                  <a:lnTo>
                    <a:pt x="18737" y="1242"/>
                  </a:lnTo>
                  <a:lnTo>
                    <a:pt x="18615" y="1266"/>
                  </a:lnTo>
                  <a:lnTo>
                    <a:pt x="18493" y="1315"/>
                  </a:lnTo>
                  <a:lnTo>
                    <a:pt x="18274" y="1436"/>
                  </a:lnTo>
                  <a:lnTo>
                    <a:pt x="18007" y="1582"/>
                  </a:lnTo>
                  <a:lnTo>
                    <a:pt x="17739" y="1777"/>
                  </a:lnTo>
                  <a:lnTo>
                    <a:pt x="17642" y="1850"/>
                  </a:lnTo>
                  <a:lnTo>
                    <a:pt x="17618" y="1801"/>
                  </a:lnTo>
                  <a:lnTo>
                    <a:pt x="17545" y="1704"/>
                  </a:lnTo>
                  <a:lnTo>
                    <a:pt x="17496" y="1680"/>
                  </a:lnTo>
                  <a:lnTo>
                    <a:pt x="17423" y="1655"/>
                  </a:lnTo>
                  <a:lnTo>
                    <a:pt x="17131" y="1631"/>
                  </a:lnTo>
                  <a:lnTo>
                    <a:pt x="17301" y="1509"/>
                  </a:lnTo>
                  <a:lnTo>
                    <a:pt x="17472" y="1388"/>
                  </a:lnTo>
                  <a:lnTo>
                    <a:pt x="17837" y="1144"/>
                  </a:lnTo>
                  <a:lnTo>
                    <a:pt x="18104" y="974"/>
                  </a:lnTo>
                  <a:lnTo>
                    <a:pt x="18250" y="901"/>
                  </a:lnTo>
                  <a:lnTo>
                    <a:pt x="18396" y="828"/>
                  </a:lnTo>
                  <a:close/>
                  <a:moveTo>
                    <a:pt x="18712" y="1582"/>
                  </a:moveTo>
                  <a:lnTo>
                    <a:pt x="18688" y="2385"/>
                  </a:lnTo>
                  <a:lnTo>
                    <a:pt x="18688" y="3164"/>
                  </a:lnTo>
                  <a:lnTo>
                    <a:pt x="18469" y="3334"/>
                  </a:lnTo>
                  <a:lnTo>
                    <a:pt x="18250" y="3529"/>
                  </a:lnTo>
                  <a:lnTo>
                    <a:pt x="17982" y="3748"/>
                  </a:lnTo>
                  <a:lnTo>
                    <a:pt x="17861" y="3870"/>
                  </a:lnTo>
                  <a:lnTo>
                    <a:pt x="17764" y="4016"/>
                  </a:lnTo>
                  <a:lnTo>
                    <a:pt x="17739" y="3407"/>
                  </a:lnTo>
                  <a:lnTo>
                    <a:pt x="17739" y="3334"/>
                  </a:lnTo>
                  <a:lnTo>
                    <a:pt x="17958" y="3140"/>
                  </a:lnTo>
                  <a:lnTo>
                    <a:pt x="18177" y="2945"/>
                  </a:lnTo>
                  <a:lnTo>
                    <a:pt x="18493" y="2653"/>
                  </a:lnTo>
                  <a:lnTo>
                    <a:pt x="18615" y="2531"/>
                  </a:lnTo>
                  <a:lnTo>
                    <a:pt x="18664" y="2458"/>
                  </a:lnTo>
                  <a:lnTo>
                    <a:pt x="18688" y="2361"/>
                  </a:lnTo>
                  <a:lnTo>
                    <a:pt x="18664" y="2312"/>
                  </a:lnTo>
                  <a:lnTo>
                    <a:pt x="18615" y="2288"/>
                  </a:lnTo>
                  <a:lnTo>
                    <a:pt x="18518" y="2264"/>
                  </a:lnTo>
                  <a:lnTo>
                    <a:pt x="18445" y="2288"/>
                  </a:lnTo>
                  <a:lnTo>
                    <a:pt x="18347" y="2312"/>
                  </a:lnTo>
                  <a:lnTo>
                    <a:pt x="18274" y="2385"/>
                  </a:lnTo>
                  <a:lnTo>
                    <a:pt x="18128" y="2531"/>
                  </a:lnTo>
                  <a:lnTo>
                    <a:pt x="18007" y="2653"/>
                  </a:lnTo>
                  <a:lnTo>
                    <a:pt x="17739" y="2945"/>
                  </a:lnTo>
                  <a:lnTo>
                    <a:pt x="17739" y="2531"/>
                  </a:lnTo>
                  <a:lnTo>
                    <a:pt x="17691" y="2118"/>
                  </a:lnTo>
                  <a:lnTo>
                    <a:pt x="17788" y="2069"/>
                  </a:lnTo>
                  <a:lnTo>
                    <a:pt x="18055" y="1947"/>
                  </a:lnTo>
                  <a:lnTo>
                    <a:pt x="18323" y="1777"/>
                  </a:lnTo>
                  <a:lnTo>
                    <a:pt x="18518" y="1680"/>
                  </a:lnTo>
                  <a:lnTo>
                    <a:pt x="18712" y="1582"/>
                  </a:lnTo>
                  <a:close/>
                  <a:moveTo>
                    <a:pt x="18688" y="3529"/>
                  </a:moveTo>
                  <a:lnTo>
                    <a:pt x="18688" y="3894"/>
                  </a:lnTo>
                  <a:lnTo>
                    <a:pt x="18664" y="4843"/>
                  </a:lnTo>
                  <a:lnTo>
                    <a:pt x="18639" y="4843"/>
                  </a:lnTo>
                  <a:lnTo>
                    <a:pt x="18518" y="4916"/>
                  </a:lnTo>
                  <a:lnTo>
                    <a:pt x="18396" y="5038"/>
                  </a:lnTo>
                  <a:lnTo>
                    <a:pt x="18177" y="5305"/>
                  </a:lnTo>
                  <a:lnTo>
                    <a:pt x="17982" y="5451"/>
                  </a:lnTo>
                  <a:lnTo>
                    <a:pt x="17788" y="5597"/>
                  </a:lnTo>
                  <a:lnTo>
                    <a:pt x="17788" y="5013"/>
                  </a:lnTo>
                  <a:lnTo>
                    <a:pt x="18128" y="4819"/>
                  </a:lnTo>
                  <a:lnTo>
                    <a:pt x="18274" y="4746"/>
                  </a:lnTo>
                  <a:lnTo>
                    <a:pt x="18445" y="4673"/>
                  </a:lnTo>
                  <a:lnTo>
                    <a:pt x="18591" y="4575"/>
                  </a:lnTo>
                  <a:lnTo>
                    <a:pt x="18639" y="4527"/>
                  </a:lnTo>
                  <a:lnTo>
                    <a:pt x="18664" y="4454"/>
                  </a:lnTo>
                  <a:lnTo>
                    <a:pt x="18664" y="4429"/>
                  </a:lnTo>
                  <a:lnTo>
                    <a:pt x="18639" y="4381"/>
                  </a:lnTo>
                  <a:lnTo>
                    <a:pt x="18566" y="4332"/>
                  </a:lnTo>
                  <a:lnTo>
                    <a:pt x="18420" y="4332"/>
                  </a:lnTo>
                  <a:lnTo>
                    <a:pt x="18347" y="4356"/>
                  </a:lnTo>
                  <a:lnTo>
                    <a:pt x="18177" y="4429"/>
                  </a:lnTo>
                  <a:lnTo>
                    <a:pt x="18031" y="4502"/>
                  </a:lnTo>
                  <a:lnTo>
                    <a:pt x="17788" y="4673"/>
                  </a:lnTo>
                  <a:lnTo>
                    <a:pt x="17764" y="4137"/>
                  </a:lnTo>
                  <a:lnTo>
                    <a:pt x="17958" y="4040"/>
                  </a:lnTo>
                  <a:lnTo>
                    <a:pt x="18128" y="3943"/>
                  </a:lnTo>
                  <a:lnTo>
                    <a:pt x="18445" y="3699"/>
                  </a:lnTo>
                  <a:lnTo>
                    <a:pt x="18688" y="3529"/>
                  </a:lnTo>
                  <a:close/>
                  <a:moveTo>
                    <a:pt x="18664" y="5305"/>
                  </a:moveTo>
                  <a:lnTo>
                    <a:pt x="18639" y="6011"/>
                  </a:lnTo>
                  <a:lnTo>
                    <a:pt x="18396" y="6108"/>
                  </a:lnTo>
                  <a:lnTo>
                    <a:pt x="18177" y="6230"/>
                  </a:lnTo>
                  <a:lnTo>
                    <a:pt x="17982" y="6376"/>
                  </a:lnTo>
                  <a:lnTo>
                    <a:pt x="17764" y="6522"/>
                  </a:lnTo>
                  <a:lnTo>
                    <a:pt x="17764" y="6522"/>
                  </a:lnTo>
                  <a:lnTo>
                    <a:pt x="17788" y="5865"/>
                  </a:lnTo>
                  <a:lnTo>
                    <a:pt x="17934" y="5816"/>
                  </a:lnTo>
                  <a:lnTo>
                    <a:pt x="18080" y="5743"/>
                  </a:lnTo>
                  <a:lnTo>
                    <a:pt x="18201" y="5670"/>
                  </a:lnTo>
                  <a:lnTo>
                    <a:pt x="18323" y="5597"/>
                  </a:lnTo>
                  <a:lnTo>
                    <a:pt x="18493" y="5476"/>
                  </a:lnTo>
                  <a:lnTo>
                    <a:pt x="18664" y="5305"/>
                  </a:lnTo>
                  <a:close/>
                  <a:moveTo>
                    <a:pt x="18615" y="6425"/>
                  </a:moveTo>
                  <a:lnTo>
                    <a:pt x="18615" y="6473"/>
                  </a:lnTo>
                  <a:lnTo>
                    <a:pt x="18518" y="6498"/>
                  </a:lnTo>
                  <a:lnTo>
                    <a:pt x="18420" y="6546"/>
                  </a:lnTo>
                  <a:lnTo>
                    <a:pt x="18250" y="6668"/>
                  </a:lnTo>
                  <a:lnTo>
                    <a:pt x="18104" y="6765"/>
                  </a:lnTo>
                  <a:lnTo>
                    <a:pt x="17982" y="6887"/>
                  </a:lnTo>
                  <a:lnTo>
                    <a:pt x="17739" y="7155"/>
                  </a:lnTo>
                  <a:lnTo>
                    <a:pt x="17764" y="6717"/>
                  </a:lnTo>
                  <a:lnTo>
                    <a:pt x="17982" y="6668"/>
                  </a:lnTo>
                  <a:lnTo>
                    <a:pt x="18201" y="6595"/>
                  </a:lnTo>
                  <a:lnTo>
                    <a:pt x="18615" y="6425"/>
                  </a:lnTo>
                  <a:close/>
                  <a:moveTo>
                    <a:pt x="18615" y="6838"/>
                  </a:moveTo>
                  <a:lnTo>
                    <a:pt x="18591" y="7349"/>
                  </a:lnTo>
                  <a:lnTo>
                    <a:pt x="18591" y="7666"/>
                  </a:lnTo>
                  <a:lnTo>
                    <a:pt x="18420" y="7787"/>
                  </a:lnTo>
                  <a:lnTo>
                    <a:pt x="18250" y="7909"/>
                  </a:lnTo>
                  <a:lnTo>
                    <a:pt x="17958" y="8103"/>
                  </a:lnTo>
                  <a:lnTo>
                    <a:pt x="17666" y="8322"/>
                  </a:lnTo>
                  <a:lnTo>
                    <a:pt x="17715" y="7739"/>
                  </a:lnTo>
                  <a:lnTo>
                    <a:pt x="17739" y="7349"/>
                  </a:lnTo>
                  <a:lnTo>
                    <a:pt x="18080" y="7155"/>
                  </a:lnTo>
                  <a:lnTo>
                    <a:pt x="18420" y="6960"/>
                  </a:lnTo>
                  <a:lnTo>
                    <a:pt x="18615" y="6838"/>
                  </a:lnTo>
                  <a:close/>
                  <a:moveTo>
                    <a:pt x="18566" y="8103"/>
                  </a:moveTo>
                  <a:lnTo>
                    <a:pt x="18542" y="8420"/>
                  </a:lnTo>
                  <a:lnTo>
                    <a:pt x="18420" y="8493"/>
                  </a:lnTo>
                  <a:lnTo>
                    <a:pt x="18274" y="8566"/>
                  </a:lnTo>
                  <a:lnTo>
                    <a:pt x="18055" y="8785"/>
                  </a:lnTo>
                  <a:lnTo>
                    <a:pt x="17812" y="9004"/>
                  </a:lnTo>
                  <a:lnTo>
                    <a:pt x="17593" y="9247"/>
                  </a:lnTo>
                  <a:lnTo>
                    <a:pt x="17642" y="8566"/>
                  </a:lnTo>
                  <a:lnTo>
                    <a:pt x="18031" y="8395"/>
                  </a:lnTo>
                  <a:lnTo>
                    <a:pt x="18420" y="8201"/>
                  </a:lnTo>
                  <a:lnTo>
                    <a:pt x="18566" y="8103"/>
                  </a:lnTo>
                  <a:close/>
                  <a:moveTo>
                    <a:pt x="18542" y="8809"/>
                  </a:moveTo>
                  <a:lnTo>
                    <a:pt x="18542" y="9077"/>
                  </a:lnTo>
                  <a:lnTo>
                    <a:pt x="18299" y="9271"/>
                  </a:lnTo>
                  <a:lnTo>
                    <a:pt x="17934" y="9588"/>
                  </a:lnTo>
                  <a:lnTo>
                    <a:pt x="17593" y="9928"/>
                  </a:lnTo>
                  <a:lnTo>
                    <a:pt x="17569" y="9953"/>
                  </a:lnTo>
                  <a:lnTo>
                    <a:pt x="17569" y="9977"/>
                  </a:lnTo>
                  <a:lnTo>
                    <a:pt x="17593" y="10001"/>
                  </a:lnTo>
                  <a:lnTo>
                    <a:pt x="17642" y="10001"/>
                  </a:lnTo>
                  <a:lnTo>
                    <a:pt x="18080" y="9831"/>
                  </a:lnTo>
                  <a:lnTo>
                    <a:pt x="18274" y="9709"/>
                  </a:lnTo>
                  <a:lnTo>
                    <a:pt x="18493" y="9588"/>
                  </a:lnTo>
                  <a:lnTo>
                    <a:pt x="18518" y="9563"/>
                  </a:lnTo>
                  <a:lnTo>
                    <a:pt x="18518" y="9977"/>
                  </a:lnTo>
                  <a:lnTo>
                    <a:pt x="18396" y="10026"/>
                  </a:lnTo>
                  <a:lnTo>
                    <a:pt x="18274" y="10074"/>
                  </a:lnTo>
                  <a:lnTo>
                    <a:pt x="18080" y="10220"/>
                  </a:lnTo>
                  <a:lnTo>
                    <a:pt x="17788" y="10464"/>
                  </a:lnTo>
                  <a:lnTo>
                    <a:pt x="17520" y="10731"/>
                  </a:lnTo>
                  <a:lnTo>
                    <a:pt x="17520" y="10245"/>
                  </a:lnTo>
                  <a:lnTo>
                    <a:pt x="17569" y="9490"/>
                  </a:lnTo>
                  <a:lnTo>
                    <a:pt x="17837" y="9344"/>
                  </a:lnTo>
                  <a:lnTo>
                    <a:pt x="18104" y="9150"/>
                  </a:lnTo>
                  <a:lnTo>
                    <a:pt x="18274" y="8979"/>
                  </a:lnTo>
                  <a:lnTo>
                    <a:pt x="18469" y="8833"/>
                  </a:lnTo>
                  <a:lnTo>
                    <a:pt x="18542" y="8809"/>
                  </a:lnTo>
                  <a:close/>
                  <a:moveTo>
                    <a:pt x="18518" y="10342"/>
                  </a:moveTo>
                  <a:lnTo>
                    <a:pt x="18518" y="10975"/>
                  </a:lnTo>
                  <a:lnTo>
                    <a:pt x="18347" y="11096"/>
                  </a:lnTo>
                  <a:lnTo>
                    <a:pt x="18201" y="11194"/>
                  </a:lnTo>
                  <a:lnTo>
                    <a:pt x="17861" y="11486"/>
                  </a:lnTo>
                  <a:lnTo>
                    <a:pt x="17715" y="11632"/>
                  </a:lnTo>
                  <a:lnTo>
                    <a:pt x="17569" y="11802"/>
                  </a:lnTo>
                  <a:lnTo>
                    <a:pt x="17545" y="11559"/>
                  </a:lnTo>
                  <a:lnTo>
                    <a:pt x="17520" y="11048"/>
                  </a:lnTo>
                  <a:lnTo>
                    <a:pt x="17691" y="10975"/>
                  </a:lnTo>
                  <a:lnTo>
                    <a:pt x="17837" y="10877"/>
                  </a:lnTo>
                  <a:lnTo>
                    <a:pt x="18128" y="10634"/>
                  </a:lnTo>
                  <a:lnTo>
                    <a:pt x="18518" y="10342"/>
                  </a:lnTo>
                  <a:close/>
                  <a:moveTo>
                    <a:pt x="18518" y="11413"/>
                  </a:moveTo>
                  <a:lnTo>
                    <a:pt x="18542" y="11802"/>
                  </a:lnTo>
                  <a:lnTo>
                    <a:pt x="18347" y="11899"/>
                  </a:lnTo>
                  <a:lnTo>
                    <a:pt x="18177" y="12021"/>
                  </a:lnTo>
                  <a:lnTo>
                    <a:pt x="17837" y="12289"/>
                  </a:lnTo>
                  <a:lnTo>
                    <a:pt x="17764" y="12240"/>
                  </a:lnTo>
                  <a:lnTo>
                    <a:pt x="17642" y="12240"/>
                  </a:lnTo>
                  <a:lnTo>
                    <a:pt x="17593" y="12021"/>
                  </a:lnTo>
                  <a:lnTo>
                    <a:pt x="18299" y="11559"/>
                  </a:lnTo>
                  <a:lnTo>
                    <a:pt x="18518" y="11413"/>
                  </a:lnTo>
                  <a:close/>
                  <a:moveTo>
                    <a:pt x="2093" y="1899"/>
                  </a:moveTo>
                  <a:lnTo>
                    <a:pt x="2385" y="1972"/>
                  </a:lnTo>
                  <a:lnTo>
                    <a:pt x="2702" y="1996"/>
                  </a:lnTo>
                  <a:lnTo>
                    <a:pt x="3334" y="2045"/>
                  </a:lnTo>
                  <a:lnTo>
                    <a:pt x="4356" y="2093"/>
                  </a:lnTo>
                  <a:lnTo>
                    <a:pt x="5354" y="2118"/>
                  </a:lnTo>
                  <a:lnTo>
                    <a:pt x="6376" y="2118"/>
                  </a:lnTo>
                  <a:lnTo>
                    <a:pt x="7398" y="2093"/>
                  </a:lnTo>
                  <a:lnTo>
                    <a:pt x="9466" y="2020"/>
                  </a:lnTo>
                  <a:lnTo>
                    <a:pt x="11413" y="1972"/>
                  </a:lnTo>
                  <a:lnTo>
                    <a:pt x="13359" y="1947"/>
                  </a:lnTo>
                  <a:lnTo>
                    <a:pt x="14357" y="1947"/>
                  </a:lnTo>
                  <a:lnTo>
                    <a:pt x="15330" y="1996"/>
                  </a:lnTo>
                  <a:lnTo>
                    <a:pt x="16304" y="2045"/>
                  </a:lnTo>
                  <a:lnTo>
                    <a:pt x="17277" y="2142"/>
                  </a:lnTo>
                  <a:lnTo>
                    <a:pt x="17253" y="2483"/>
                  </a:lnTo>
                  <a:lnTo>
                    <a:pt x="17228" y="2823"/>
                  </a:lnTo>
                  <a:lnTo>
                    <a:pt x="17228" y="3529"/>
                  </a:lnTo>
                  <a:lnTo>
                    <a:pt x="17277" y="4210"/>
                  </a:lnTo>
                  <a:lnTo>
                    <a:pt x="17301" y="4892"/>
                  </a:lnTo>
                  <a:lnTo>
                    <a:pt x="17301" y="5646"/>
                  </a:lnTo>
                  <a:lnTo>
                    <a:pt x="17277" y="6376"/>
                  </a:lnTo>
                  <a:lnTo>
                    <a:pt x="17180" y="7885"/>
                  </a:lnTo>
                  <a:lnTo>
                    <a:pt x="17082" y="9125"/>
                  </a:lnTo>
                  <a:lnTo>
                    <a:pt x="17034" y="9758"/>
                  </a:lnTo>
                  <a:lnTo>
                    <a:pt x="17009" y="10391"/>
                  </a:lnTo>
                  <a:lnTo>
                    <a:pt x="16985" y="10829"/>
                  </a:lnTo>
                  <a:lnTo>
                    <a:pt x="16961" y="11291"/>
                  </a:lnTo>
                  <a:lnTo>
                    <a:pt x="16985" y="11778"/>
                  </a:lnTo>
                  <a:lnTo>
                    <a:pt x="17009" y="12021"/>
                  </a:lnTo>
                  <a:lnTo>
                    <a:pt x="17058" y="12240"/>
                  </a:lnTo>
                  <a:lnTo>
                    <a:pt x="9539" y="12240"/>
                  </a:lnTo>
                  <a:lnTo>
                    <a:pt x="8566" y="12264"/>
                  </a:lnTo>
                  <a:lnTo>
                    <a:pt x="7568" y="12289"/>
                  </a:lnTo>
                  <a:lnTo>
                    <a:pt x="5622" y="12386"/>
                  </a:lnTo>
                  <a:lnTo>
                    <a:pt x="5086" y="12410"/>
                  </a:lnTo>
                  <a:lnTo>
                    <a:pt x="4551" y="12410"/>
                  </a:lnTo>
                  <a:lnTo>
                    <a:pt x="4040" y="12362"/>
                  </a:lnTo>
                  <a:lnTo>
                    <a:pt x="3529" y="12313"/>
                  </a:lnTo>
                  <a:lnTo>
                    <a:pt x="2994" y="12216"/>
                  </a:lnTo>
                  <a:lnTo>
                    <a:pt x="2702" y="12191"/>
                  </a:lnTo>
                  <a:lnTo>
                    <a:pt x="2434" y="12216"/>
                  </a:lnTo>
                  <a:lnTo>
                    <a:pt x="2385" y="11997"/>
                  </a:lnTo>
                  <a:lnTo>
                    <a:pt x="2361" y="11753"/>
                  </a:lnTo>
                  <a:lnTo>
                    <a:pt x="2337" y="11267"/>
                  </a:lnTo>
                  <a:lnTo>
                    <a:pt x="2361" y="10318"/>
                  </a:lnTo>
                  <a:lnTo>
                    <a:pt x="2361" y="9661"/>
                  </a:lnTo>
                  <a:lnTo>
                    <a:pt x="2337" y="8979"/>
                  </a:lnTo>
                  <a:lnTo>
                    <a:pt x="2312" y="7666"/>
                  </a:lnTo>
                  <a:lnTo>
                    <a:pt x="2312" y="6887"/>
                  </a:lnTo>
                  <a:lnTo>
                    <a:pt x="2288" y="6084"/>
                  </a:lnTo>
                  <a:lnTo>
                    <a:pt x="2239" y="4527"/>
                  </a:lnTo>
                  <a:lnTo>
                    <a:pt x="2215" y="2896"/>
                  </a:lnTo>
                  <a:lnTo>
                    <a:pt x="2215" y="2385"/>
                  </a:lnTo>
                  <a:lnTo>
                    <a:pt x="2166" y="2118"/>
                  </a:lnTo>
                  <a:lnTo>
                    <a:pt x="2142" y="2020"/>
                  </a:lnTo>
                  <a:lnTo>
                    <a:pt x="2093" y="1899"/>
                  </a:lnTo>
                  <a:close/>
                  <a:moveTo>
                    <a:pt x="18566" y="12118"/>
                  </a:moveTo>
                  <a:lnTo>
                    <a:pt x="18591" y="12264"/>
                  </a:lnTo>
                  <a:lnTo>
                    <a:pt x="18420" y="12313"/>
                  </a:lnTo>
                  <a:lnTo>
                    <a:pt x="18274" y="12410"/>
                  </a:lnTo>
                  <a:lnTo>
                    <a:pt x="17958" y="12581"/>
                  </a:lnTo>
                  <a:lnTo>
                    <a:pt x="17885" y="12629"/>
                  </a:lnTo>
                  <a:lnTo>
                    <a:pt x="17909" y="12532"/>
                  </a:lnTo>
                  <a:lnTo>
                    <a:pt x="17909" y="12435"/>
                  </a:lnTo>
                  <a:lnTo>
                    <a:pt x="18250" y="12264"/>
                  </a:lnTo>
                  <a:lnTo>
                    <a:pt x="18566" y="12118"/>
                  </a:lnTo>
                  <a:close/>
                  <a:moveTo>
                    <a:pt x="8761" y="512"/>
                  </a:moveTo>
                  <a:lnTo>
                    <a:pt x="10318" y="585"/>
                  </a:lnTo>
                  <a:lnTo>
                    <a:pt x="13432" y="755"/>
                  </a:lnTo>
                  <a:lnTo>
                    <a:pt x="14138" y="779"/>
                  </a:lnTo>
                  <a:lnTo>
                    <a:pt x="14844" y="804"/>
                  </a:lnTo>
                  <a:lnTo>
                    <a:pt x="16279" y="779"/>
                  </a:lnTo>
                  <a:lnTo>
                    <a:pt x="17034" y="755"/>
                  </a:lnTo>
                  <a:lnTo>
                    <a:pt x="17034" y="755"/>
                  </a:lnTo>
                  <a:lnTo>
                    <a:pt x="16912" y="852"/>
                  </a:lnTo>
                  <a:lnTo>
                    <a:pt x="16790" y="950"/>
                  </a:lnTo>
                  <a:lnTo>
                    <a:pt x="16790" y="998"/>
                  </a:lnTo>
                  <a:lnTo>
                    <a:pt x="16790" y="1023"/>
                  </a:lnTo>
                  <a:lnTo>
                    <a:pt x="16815" y="1047"/>
                  </a:lnTo>
                  <a:lnTo>
                    <a:pt x="16863" y="1047"/>
                  </a:lnTo>
                  <a:lnTo>
                    <a:pt x="17131" y="901"/>
                  </a:lnTo>
                  <a:lnTo>
                    <a:pt x="17399" y="755"/>
                  </a:lnTo>
                  <a:lnTo>
                    <a:pt x="17837" y="779"/>
                  </a:lnTo>
                  <a:lnTo>
                    <a:pt x="17593" y="925"/>
                  </a:lnTo>
                  <a:lnTo>
                    <a:pt x="17399" y="1071"/>
                  </a:lnTo>
                  <a:lnTo>
                    <a:pt x="17228" y="1217"/>
                  </a:lnTo>
                  <a:lnTo>
                    <a:pt x="17082" y="1412"/>
                  </a:lnTo>
                  <a:lnTo>
                    <a:pt x="17034" y="1509"/>
                  </a:lnTo>
                  <a:lnTo>
                    <a:pt x="17009" y="1631"/>
                  </a:lnTo>
                  <a:lnTo>
                    <a:pt x="16060" y="1558"/>
                  </a:lnTo>
                  <a:lnTo>
                    <a:pt x="15111" y="1509"/>
                  </a:lnTo>
                  <a:lnTo>
                    <a:pt x="14162" y="1461"/>
                  </a:lnTo>
                  <a:lnTo>
                    <a:pt x="13238" y="1461"/>
                  </a:lnTo>
                  <a:lnTo>
                    <a:pt x="11340" y="1485"/>
                  </a:lnTo>
                  <a:lnTo>
                    <a:pt x="9466" y="1558"/>
                  </a:lnTo>
                  <a:lnTo>
                    <a:pt x="7495" y="1631"/>
                  </a:lnTo>
                  <a:lnTo>
                    <a:pt x="5549" y="1655"/>
                  </a:lnTo>
                  <a:lnTo>
                    <a:pt x="4527" y="1631"/>
                  </a:lnTo>
                  <a:lnTo>
                    <a:pt x="3505" y="1607"/>
                  </a:lnTo>
                  <a:lnTo>
                    <a:pt x="3140" y="1558"/>
                  </a:lnTo>
                  <a:lnTo>
                    <a:pt x="2726" y="1509"/>
                  </a:lnTo>
                  <a:lnTo>
                    <a:pt x="2312" y="1509"/>
                  </a:lnTo>
                  <a:lnTo>
                    <a:pt x="2118" y="1534"/>
                  </a:lnTo>
                  <a:lnTo>
                    <a:pt x="1948" y="1582"/>
                  </a:lnTo>
                  <a:lnTo>
                    <a:pt x="1899" y="1607"/>
                  </a:lnTo>
                  <a:lnTo>
                    <a:pt x="1850" y="1631"/>
                  </a:lnTo>
                  <a:lnTo>
                    <a:pt x="1850" y="1704"/>
                  </a:lnTo>
                  <a:lnTo>
                    <a:pt x="1850" y="1777"/>
                  </a:lnTo>
                  <a:lnTo>
                    <a:pt x="1899" y="1826"/>
                  </a:lnTo>
                  <a:lnTo>
                    <a:pt x="1850" y="1947"/>
                  </a:lnTo>
                  <a:lnTo>
                    <a:pt x="1802" y="2069"/>
                  </a:lnTo>
                  <a:lnTo>
                    <a:pt x="1777" y="2215"/>
                  </a:lnTo>
                  <a:lnTo>
                    <a:pt x="1753" y="2337"/>
                  </a:lnTo>
                  <a:lnTo>
                    <a:pt x="1753" y="2604"/>
                  </a:lnTo>
                  <a:lnTo>
                    <a:pt x="1753" y="2896"/>
                  </a:lnTo>
                  <a:lnTo>
                    <a:pt x="1753" y="4527"/>
                  </a:lnTo>
                  <a:lnTo>
                    <a:pt x="1802" y="6181"/>
                  </a:lnTo>
                  <a:lnTo>
                    <a:pt x="1826" y="7009"/>
                  </a:lnTo>
                  <a:lnTo>
                    <a:pt x="1826" y="7836"/>
                  </a:lnTo>
                  <a:lnTo>
                    <a:pt x="1875" y="9223"/>
                  </a:lnTo>
                  <a:lnTo>
                    <a:pt x="1875" y="9904"/>
                  </a:lnTo>
                  <a:lnTo>
                    <a:pt x="1875" y="10585"/>
                  </a:lnTo>
                  <a:lnTo>
                    <a:pt x="1850" y="11048"/>
                  </a:lnTo>
                  <a:lnTo>
                    <a:pt x="1826" y="11583"/>
                  </a:lnTo>
                  <a:lnTo>
                    <a:pt x="1826" y="11851"/>
                  </a:lnTo>
                  <a:lnTo>
                    <a:pt x="1875" y="12094"/>
                  </a:lnTo>
                  <a:lnTo>
                    <a:pt x="1948" y="12337"/>
                  </a:lnTo>
                  <a:lnTo>
                    <a:pt x="2045" y="12532"/>
                  </a:lnTo>
                  <a:lnTo>
                    <a:pt x="2118" y="12605"/>
                  </a:lnTo>
                  <a:lnTo>
                    <a:pt x="2215" y="12654"/>
                  </a:lnTo>
                  <a:lnTo>
                    <a:pt x="2312" y="12629"/>
                  </a:lnTo>
                  <a:lnTo>
                    <a:pt x="2385" y="12581"/>
                  </a:lnTo>
                  <a:lnTo>
                    <a:pt x="2677" y="12654"/>
                  </a:lnTo>
                  <a:lnTo>
                    <a:pt x="2969" y="12678"/>
                  </a:lnTo>
                  <a:lnTo>
                    <a:pt x="3553" y="12775"/>
                  </a:lnTo>
                  <a:lnTo>
                    <a:pt x="4040" y="12824"/>
                  </a:lnTo>
                  <a:lnTo>
                    <a:pt x="4502" y="12873"/>
                  </a:lnTo>
                  <a:lnTo>
                    <a:pt x="5427" y="12873"/>
                  </a:lnTo>
                  <a:lnTo>
                    <a:pt x="6449" y="12848"/>
                  </a:lnTo>
                  <a:lnTo>
                    <a:pt x="7495" y="12800"/>
                  </a:lnTo>
                  <a:lnTo>
                    <a:pt x="8517" y="12751"/>
                  </a:lnTo>
                  <a:lnTo>
                    <a:pt x="9539" y="12727"/>
                  </a:lnTo>
                  <a:lnTo>
                    <a:pt x="17277" y="12727"/>
                  </a:lnTo>
                  <a:lnTo>
                    <a:pt x="17350" y="12775"/>
                  </a:lnTo>
                  <a:lnTo>
                    <a:pt x="17496" y="12775"/>
                  </a:lnTo>
                  <a:lnTo>
                    <a:pt x="17569" y="12727"/>
                  </a:lnTo>
                  <a:lnTo>
                    <a:pt x="17715" y="12727"/>
                  </a:lnTo>
                  <a:lnTo>
                    <a:pt x="17569" y="12824"/>
                  </a:lnTo>
                  <a:lnTo>
                    <a:pt x="17423" y="12946"/>
                  </a:lnTo>
                  <a:lnTo>
                    <a:pt x="17301" y="13092"/>
                  </a:lnTo>
                  <a:lnTo>
                    <a:pt x="17180" y="13238"/>
                  </a:lnTo>
                  <a:lnTo>
                    <a:pt x="17180" y="13262"/>
                  </a:lnTo>
                  <a:lnTo>
                    <a:pt x="17180" y="13286"/>
                  </a:lnTo>
                  <a:lnTo>
                    <a:pt x="17204" y="13311"/>
                  </a:lnTo>
                  <a:lnTo>
                    <a:pt x="17253" y="13311"/>
                  </a:lnTo>
                  <a:lnTo>
                    <a:pt x="17472" y="13262"/>
                  </a:lnTo>
                  <a:lnTo>
                    <a:pt x="17666" y="13189"/>
                  </a:lnTo>
                  <a:lnTo>
                    <a:pt x="18055" y="12994"/>
                  </a:lnTo>
                  <a:lnTo>
                    <a:pt x="18347" y="12848"/>
                  </a:lnTo>
                  <a:lnTo>
                    <a:pt x="18615" y="12727"/>
                  </a:lnTo>
                  <a:lnTo>
                    <a:pt x="18664" y="12946"/>
                  </a:lnTo>
                  <a:lnTo>
                    <a:pt x="18396" y="13092"/>
                  </a:lnTo>
                  <a:lnTo>
                    <a:pt x="17982" y="13335"/>
                  </a:lnTo>
                  <a:lnTo>
                    <a:pt x="17593" y="13603"/>
                  </a:lnTo>
                  <a:lnTo>
                    <a:pt x="17545" y="13627"/>
                  </a:lnTo>
                  <a:lnTo>
                    <a:pt x="17545" y="13676"/>
                  </a:lnTo>
                  <a:lnTo>
                    <a:pt x="17569" y="13700"/>
                  </a:lnTo>
                  <a:lnTo>
                    <a:pt x="17618" y="13724"/>
                  </a:lnTo>
                  <a:lnTo>
                    <a:pt x="17861" y="13700"/>
                  </a:lnTo>
                  <a:lnTo>
                    <a:pt x="18080" y="13651"/>
                  </a:lnTo>
                  <a:lnTo>
                    <a:pt x="18274" y="13578"/>
                  </a:lnTo>
                  <a:lnTo>
                    <a:pt x="18493" y="13457"/>
                  </a:lnTo>
                  <a:lnTo>
                    <a:pt x="18712" y="13335"/>
                  </a:lnTo>
                  <a:lnTo>
                    <a:pt x="18785" y="13724"/>
                  </a:lnTo>
                  <a:lnTo>
                    <a:pt x="18250" y="13773"/>
                  </a:lnTo>
                  <a:lnTo>
                    <a:pt x="17739" y="13797"/>
                  </a:lnTo>
                  <a:lnTo>
                    <a:pt x="17204" y="13773"/>
                  </a:lnTo>
                  <a:lnTo>
                    <a:pt x="16669" y="13724"/>
                  </a:lnTo>
                  <a:lnTo>
                    <a:pt x="15622" y="13603"/>
                  </a:lnTo>
                  <a:lnTo>
                    <a:pt x="15087" y="13554"/>
                  </a:lnTo>
                  <a:lnTo>
                    <a:pt x="14576" y="13530"/>
                  </a:lnTo>
                  <a:lnTo>
                    <a:pt x="12118" y="13530"/>
                  </a:lnTo>
                  <a:lnTo>
                    <a:pt x="9661" y="13554"/>
                  </a:lnTo>
                  <a:lnTo>
                    <a:pt x="8469" y="13578"/>
                  </a:lnTo>
                  <a:lnTo>
                    <a:pt x="7301" y="13627"/>
                  </a:lnTo>
                  <a:lnTo>
                    <a:pt x="4916" y="13773"/>
                  </a:lnTo>
                  <a:lnTo>
                    <a:pt x="3772" y="13822"/>
                  </a:lnTo>
                  <a:lnTo>
                    <a:pt x="2629" y="13846"/>
                  </a:lnTo>
                  <a:lnTo>
                    <a:pt x="2020" y="13822"/>
                  </a:lnTo>
                  <a:lnTo>
                    <a:pt x="1412" y="13797"/>
                  </a:lnTo>
                  <a:lnTo>
                    <a:pt x="1145" y="13773"/>
                  </a:lnTo>
                  <a:lnTo>
                    <a:pt x="853" y="13749"/>
                  </a:lnTo>
                  <a:lnTo>
                    <a:pt x="853" y="13724"/>
                  </a:lnTo>
                  <a:lnTo>
                    <a:pt x="731" y="13408"/>
                  </a:lnTo>
                  <a:lnTo>
                    <a:pt x="658" y="13092"/>
                  </a:lnTo>
                  <a:lnTo>
                    <a:pt x="585" y="12775"/>
                  </a:lnTo>
                  <a:lnTo>
                    <a:pt x="561" y="12435"/>
                  </a:lnTo>
                  <a:lnTo>
                    <a:pt x="561" y="11753"/>
                  </a:lnTo>
                  <a:lnTo>
                    <a:pt x="561" y="11121"/>
                  </a:lnTo>
                  <a:lnTo>
                    <a:pt x="561" y="9320"/>
                  </a:lnTo>
                  <a:lnTo>
                    <a:pt x="561" y="8420"/>
                  </a:lnTo>
                  <a:lnTo>
                    <a:pt x="585" y="7495"/>
                  </a:lnTo>
                  <a:lnTo>
                    <a:pt x="658" y="5792"/>
                  </a:lnTo>
                  <a:lnTo>
                    <a:pt x="731" y="4064"/>
                  </a:lnTo>
                  <a:lnTo>
                    <a:pt x="755" y="3188"/>
                  </a:lnTo>
                  <a:lnTo>
                    <a:pt x="755" y="2337"/>
                  </a:lnTo>
                  <a:lnTo>
                    <a:pt x="731" y="1485"/>
                  </a:lnTo>
                  <a:lnTo>
                    <a:pt x="707" y="609"/>
                  </a:lnTo>
                  <a:lnTo>
                    <a:pt x="804" y="682"/>
                  </a:lnTo>
                  <a:lnTo>
                    <a:pt x="950" y="755"/>
                  </a:lnTo>
                  <a:lnTo>
                    <a:pt x="1072" y="804"/>
                  </a:lnTo>
                  <a:lnTo>
                    <a:pt x="1242" y="852"/>
                  </a:lnTo>
                  <a:lnTo>
                    <a:pt x="1583" y="901"/>
                  </a:lnTo>
                  <a:lnTo>
                    <a:pt x="1948" y="925"/>
                  </a:lnTo>
                  <a:lnTo>
                    <a:pt x="2312" y="901"/>
                  </a:lnTo>
                  <a:lnTo>
                    <a:pt x="2653" y="901"/>
                  </a:lnTo>
                  <a:lnTo>
                    <a:pt x="3164" y="852"/>
                  </a:lnTo>
                  <a:lnTo>
                    <a:pt x="4162" y="755"/>
                  </a:lnTo>
                  <a:lnTo>
                    <a:pt x="5184" y="633"/>
                  </a:lnTo>
                  <a:lnTo>
                    <a:pt x="6181" y="560"/>
                  </a:lnTo>
                  <a:lnTo>
                    <a:pt x="6692" y="512"/>
                  </a:lnTo>
                  <a:close/>
                  <a:moveTo>
                    <a:pt x="11096" y="14016"/>
                  </a:moveTo>
                  <a:lnTo>
                    <a:pt x="11096" y="14187"/>
                  </a:lnTo>
                  <a:lnTo>
                    <a:pt x="10926" y="14260"/>
                  </a:lnTo>
                  <a:lnTo>
                    <a:pt x="10780" y="14357"/>
                  </a:lnTo>
                  <a:lnTo>
                    <a:pt x="10488" y="14552"/>
                  </a:lnTo>
                  <a:lnTo>
                    <a:pt x="10293" y="14698"/>
                  </a:lnTo>
                  <a:lnTo>
                    <a:pt x="10123" y="14868"/>
                  </a:lnTo>
                  <a:lnTo>
                    <a:pt x="9953" y="15038"/>
                  </a:lnTo>
                  <a:lnTo>
                    <a:pt x="9807" y="15233"/>
                  </a:lnTo>
                  <a:lnTo>
                    <a:pt x="9807" y="15282"/>
                  </a:lnTo>
                  <a:lnTo>
                    <a:pt x="9831" y="15330"/>
                  </a:lnTo>
                  <a:lnTo>
                    <a:pt x="9856" y="15379"/>
                  </a:lnTo>
                  <a:lnTo>
                    <a:pt x="9929" y="15379"/>
                  </a:lnTo>
                  <a:lnTo>
                    <a:pt x="10099" y="15282"/>
                  </a:lnTo>
                  <a:lnTo>
                    <a:pt x="10245" y="15184"/>
                  </a:lnTo>
                  <a:lnTo>
                    <a:pt x="10537" y="14941"/>
                  </a:lnTo>
                  <a:lnTo>
                    <a:pt x="10804" y="14771"/>
                  </a:lnTo>
                  <a:lnTo>
                    <a:pt x="11072" y="14600"/>
                  </a:lnTo>
                  <a:lnTo>
                    <a:pt x="11072" y="14600"/>
                  </a:lnTo>
                  <a:lnTo>
                    <a:pt x="11048" y="15087"/>
                  </a:lnTo>
                  <a:lnTo>
                    <a:pt x="10926" y="15136"/>
                  </a:lnTo>
                  <a:lnTo>
                    <a:pt x="10804" y="15209"/>
                  </a:lnTo>
                  <a:lnTo>
                    <a:pt x="10585" y="15330"/>
                  </a:lnTo>
                  <a:lnTo>
                    <a:pt x="10439" y="15403"/>
                  </a:lnTo>
                  <a:lnTo>
                    <a:pt x="10269" y="15525"/>
                  </a:lnTo>
                  <a:lnTo>
                    <a:pt x="10123" y="15647"/>
                  </a:lnTo>
                  <a:lnTo>
                    <a:pt x="10074" y="15695"/>
                  </a:lnTo>
                  <a:lnTo>
                    <a:pt x="10050" y="15793"/>
                  </a:lnTo>
                  <a:lnTo>
                    <a:pt x="10050" y="15817"/>
                  </a:lnTo>
                  <a:lnTo>
                    <a:pt x="10074" y="15841"/>
                  </a:lnTo>
                  <a:lnTo>
                    <a:pt x="10245" y="15841"/>
                  </a:lnTo>
                  <a:lnTo>
                    <a:pt x="10391" y="15817"/>
                  </a:lnTo>
                  <a:lnTo>
                    <a:pt x="10683" y="15671"/>
                  </a:lnTo>
                  <a:lnTo>
                    <a:pt x="11023" y="15501"/>
                  </a:lnTo>
                  <a:lnTo>
                    <a:pt x="10999" y="15841"/>
                  </a:lnTo>
                  <a:lnTo>
                    <a:pt x="10756" y="15987"/>
                  </a:lnTo>
                  <a:lnTo>
                    <a:pt x="10610" y="16085"/>
                  </a:lnTo>
                  <a:lnTo>
                    <a:pt x="10464" y="16206"/>
                  </a:lnTo>
                  <a:lnTo>
                    <a:pt x="10342" y="16352"/>
                  </a:lnTo>
                  <a:lnTo>
                    <a:pt x="10196" y="16474"/>
                  </a:lnTo>
                  <a:lnTo>
                    <a:pt x="10172" y="16498"/>
                  </a:lnTo>
                  <a:lnTo>
                    <a:pt x="10172" y="16522"/>
                  </a:lnTo>
                  <a:lnTo>
                    <a:pt x="10196" y="16547"/>
                  </a:lnTo>
                  <a:lnTo>
                    <a:pt x="10245" y="16547"/>
                  </a:lnTo>
                  <a:lnTo>
                    <a:pt x="10537" y="16425"/>
                  </a:lnTo>
                  <a:lnTo>
                    <a:pt x="10804" y="16303"/>
                  </a:lnTo>
                  <a:lnTo>
                    <a:pt x="10975" y="16230"/>
                  </a:lnTo>
                  <a:lnTo>
                    <a:pt x="10975" y="16449"/>
                  </a:lnTo>
                  <a:lnTo>
                    <a:pt x="10902" y="16474"/>
                  </a:lnTo>
                  <a:lnTo>
                    <a:pt x="10756" y="16547"/>
                  </a:lnTo>
                  <a:lnTo>
                    <a:pt x="10634" y="16620"/>
                  </a:lnTo>
                  <a:lnTo>
                    <a:pt x="10415" y="16814"/>
                  </a:lnTo>
                  <a:lnTo>
                    <a:pt x="10391" y="16863"/>
                  </a:lnTo>
                  <a:lnTo>
                    <a:pt x="10391" y="16887"/>
                  </a:lnTo>
                  <a:lnTo>
                    <a:pt x="10391" y="16960"/>
                  </a:lnTo>
                  <a:lnTo>
                    <a:pt x="10464" y="16985"/>
                  </a:lnTo>
                  <a:lnTo>
                    <a:pt x="10537" y="16985"/>
                  </a:lnTo>
                  <a:lnTo>
                    <a:pt x="10780" y="16887"/>
                  </a:lnTo>
                  <a:lnTo>
                    <a:pt x="11023" y="16790"/>
                  </a:lnTo>
                  <a:lnTo>
                    <a:pt x="11048" y="16887"/>
                  </a:lnTo>
                  <a:lnTo>
                    <a:pt x="10926" y="16960"/>
                  </a:lnTo>
                  <a:lnTo>
                    <a:pt x="10829" y="17058"/>
                  </a:lnTo>
                  <a:lnTo>
                    <a:pt x="10585" y="17252"/>
                  </a:lnTo>
                  <a:lnTo>
                    <a:pt x="10561" y="17277"/>
                  </a:lnTo>
                  <a:lnTo>
                    <a:pt x="10561" y="17301"/>
                  </a:lnTo>
                  <a:lnTo>
                    <a:pt x="10585" y="17325"/>
                  </a:lnTo>
                  <a:lnTo>
                    <a:pt x="10610" y="17325"/>
                  </a:lnTo>
                  <a:lnTo>
                    <a:pt x="10780" y="17301"/>
                  </a:lnTo>
                  <a:lnTo>
                    <a:pt x="10950" y="17252"/>
                  </a:lnTo>
                  <a:lnTo>
                    <a:pt x="11096" y="17179"/>
                  </a:lnTo>
                  <a:lnTo>
                    <a:pt x="11242" y="17082"/>
                  </a:lnTo>
                  <a:lnTo>
                    <a:pt x="11388" y="17155"/>
                  </a:lnTo>
                  <a:lnTo>
                    <a:pt x="11534" y="17179"/>
                  </a:lnTo>
                  <a:lnTo>
                    <a:pt x="11705" y="17204"/>
                  </a:lnTo>
                  <a:lnTo>
                    <a:pt x="11875" y="17204"/>
                  </a:lnTo>
                  <a:lnTo>
                    <a:pt x="12216" y="17179"/>
                  </a:lnTo>
                  <a:lnTo>
                    <a:pt x="12508" y="17155"/>
                  </a:lnTo>
                  <a:lnTo>
                    <a:pt x="12897" y="17179"/>
                  </a:lnTo>
                  <a:lnTo>
                    <a:pt x="13067" y="17179"/>
                  </a:lnTo>
                  <a:lnTo>
                    <a:pt x="13262" y="17228"/>
                  </a:lnTo>
                  <a:lnTo>
                    <a:pt x="13432" y="17277"/>
                  </a:lnTo>
                  <a:lnTo>
                    <a:pt x="13554" y="17374"/>
                  </a:lnTo>
                  <a:lnTo>
                    <a:pt x="13676" y="17496"/>
                  </a:lnTo>
                  <a:lnTo>
                    <a:pt x="13773" y="17617"/>
                  </a:lnTo>
                  <a:lnTo>
                    <a:pt x="13530" y="17593"/>
                  </a:lnTo>
                  <a:lnTo>
                    <a:pt x="12556" y="17593"/>
                  </a:lnTo>
                  <a:lnTo>
                    <a:pt x="11826" y="17642"/>
                  </a:lnTo>
                  <a:lnTo>
                    <a:pt x="10366" y="17715"/>
                  </a:lnTo>
                  <a:lnTo>
                    <a:pt x="9637" y="17739"/>
                  </a:lnTo>
                  <a:lnTo>
                    <a:pt x="8907" y="17763"/>
                  </a:lnTo>
                  <a:lnTo>
                    <a:pt x="7763" y="17788"/>
                  </a:lnTo>
                  <a:lnTo>
                    <a:pt x="6644" y="17788"/>
                  </a:lnTo>
                  <a:lnTo>
                    <a:pt x="6181" y="17739"/>
                  </a:lnTo>
                  <a:lnTo>
                    <a:pt x="5816" y="17715"/>
                  </a:lnTo>
                  <a:lnTo>
                    <a:pt x="5500" y="17690"/>
                  </a:lnTo>
                  <a:lnTo>
                    <a:pt x="5597" y="17544"/>
                  </a:lnTo>
                  <a:lnTo>
                    <a:pt x="5743" y="17447"/>
                  </a:lnTo>
                  <a:lnTo>
                    <a:pt x="5865" y="17350"/>
                  </a:lnTo>
                  <a:lnTo>
                    <a:pt x="6035" y="17277"/>
                  </a:lnTo>
                  <a:lnTo>
                    <a:pt x="6206" y="17228"/>
                  </a:lnTo>
                  <a:lnTo>
                    <a:pt x="6376" y="17179"/>
                  </a:lnTo>
                  <a:lnTo>
                    <a:pt x="6765" y="17155"/>
                  </a:lnTo>
                  <a:lnTo>
                    <a:pt x="7057" y="17179"/>
                  </a:lnTo>
                  <a:lnTo>
                    <a:pt x="7374" y="17204"/>
                  </a:lnTo>
                  <a:lnTo>
                    <a:pt x="7544" y="17179"/>
                  </a:lnTo>
                  <a:lnTo>
                    <a:pt x="7690" y="17179"/>
                  </a:lnTo>
                  <a:lnTo>
                    <a:pt x="7836" y="17131"/>
                  </a:lnTo>
                  <a:lnTo>
                    <a:pt x="7958" y="17058"/>
                  </a:lnTo>
                  <a:lnTo>
                    <a:pt x="7982" y="17009"/>
                  </a:lnTo>
                  <a:lnTo>
                    <a:pt x="8055" y="17033"/>
                  </a:lnTo>
                  <a:lnTo>
                    <a:pt x="8128" y="17033"/>
                  </a:lnTo>
                  <a:lnTo>
                    <a:pt x="8177" y="17009"/>
                  </a:lnTo>
                  <a:lnTo>
                    <a:pt x="8225" y="16960"/>
                  </a:lnTo>
                  <a:lnTo>
                    <a:pt x="8274" y="16887"/>
                  </a:lnTo>
                  <a:lnTo>
                    <a:pt x="8298" y="16766"/>
                  </a:lnTo>
                  <a:lnTo>
                    <a:pt x="8298" y="16668"/>
                  </a:lnTo>
                  <a:lnTo>
                    <a:pt x="8298" y="16620"/>
                  </a:lnTo>
                  <a:lnTo>
                    <a:pt x="8274" y="16595"/>
                  </a:lnTo>
                  <a:lnTo>
                    <a:pt x="8298" y="16303"/>
                  </a:lnTo>
                  <a:lnTo>
                    <a:pt x="8298" y="15768"/>
                  </a:lnTo>
                  <a:lnTo>
                    <a:pt x="8298" y="15233"/>
                  </a:lnTo>
                  <a:lnTo>
                    <a:pt x="8298" y="14965"/>
                  </a:lnTo>
                  <a:lnTo>
                    <a:pt x="8323" y="14649"/>
                  </a:lnTo>
                  <a:lnTo>
                    <a:pt x="8323" y="14333"/>
                  </a:lnTo>
                  <a:lnTo>
                    <a:pt x="8323" y="14187"/>
                  </a:lnTo>
                  <a:lnTo>
                    <a:pt x="8298" y="14065"/>
                  </a:lnTo>
                  <a:lnTo>
                    <a:pt x="9101" y="14041"/>
                  </a:lnTo>
                  <a:lnTo>
                    <a:pt x="9101" y="14041"/>
                  </a:lnTo>
                  <a:lnTo>
                    <a:pt x="8980" y="14138"/>
                  </a:lnTo>
                  <a:lnTo>
                    <a:pt x="8834" y="14260"/>
                  </a:lnTo>
                  <a:lnTo>
                    <a:pt x="8688" y="14406"/>
                  </a:lnTo>
                  <a:lnTo>
                    <a:pt x="8663" y="14454"/>
                  </a:lnTo>
                  <a:lnTo>
                    <a:pt x="8639" y="14503"/>
                  </a:lnTo>
                  <a:lnTo>
                    <a:pt x="8615" y="14600"/>
                  </a:lnTo>
                  <a:lnTo>
                    <a:pt x="8615" y="14649"/>
                  </a:lnTo>
                  <a:lnTo>
                    <a:pt x="8639" y="14673"/>
                  </a:lnTo>
                  <a:lnTo>
                    <a:pt x="8761" y="14673"/>
                  </a:lnTo>
                  <a:lnTo>
                    <a:pt x="8858" y="14649"/>
                  </a:lnTo>
                  <a:lnTo>
                    <a:pt x="9028" y="14527"/>
                  </a:lnTo>
                  <a:lnTo>
                    <a:pt x="9199" y="14406"/>
                  </a:lnTo>
                  <a:lnTo>
                    <a:pt x="9466" y="14235"/>
                  </a:lnTo>
                  <a:lnTo>
                    <a:pt x="9710" y="14016"/>
                  </a:lnTo>
                  <a:lnTo>
                    <a:pt x="9953" y="14016"/>
                  </a:lnTo>
                  <a:lnTo>
                    <a:pt x="9734" y="14211"/>
                  </a:lnTo>
                  <a:lnTo>
                    <a:pt x="9539" y="14406"/>
                  </a:lnTo>
                  <a:lnTo>
                    <a:pt x="9345" y="14625"/>
                  </a:lnTo>
                  <a:lnTo>
                    <a:pt x="9199" y="14868"/>
                  </a:lnTo>
                  <a:lnTo>
                    <a:pt x="9199" y="14892"/>
                  </a:lnTo>
                  <a:lnTo>
                    <a:pt x="9199" y="14917"/>
                  </a:lnTo>
                  <a:lnTo>
                    <a:pt x="9223" y="14941"/>
                  </a:lnTo>
                  <a:lnTo>
                    <a:pt x="9272" y="14941"/>
                  </a:lnTo>
                  <a:lnTo>
                    <a:pt x="9393" y="14892"/>
                  </a:lnTo>
                  <a:lnTo>
                    <a:pt x="9515" y="14844"/>
                  </a:lnTo>
                  <a:lnTo>
                    <a:pt x="9758" y="14698"/>
                  </a:lnTo>
                  <a:lnTo>
                    <a:pt x="10196" y="14357"/>
                  </a:lnTo>
                  <a:lnTo>
                    <a:pt x="10464" y="14235"/>
                  </a:lnTo>
                  <a:lnTo>
                    <a:pt x="10658" y="14138"/>
                  </a:lnTo>
                  <a:lnTo>
                    <a:pt x="10804" y="14016"/>
                  </a:lnTo>
                  <a:close/>
                  <a:moveTo>
                    <a:pt x="6936" y="1"/>
                  </a:moveTo>
                  <a:lnTo>
                    <a:pt x="5914" y="74"/>
                  </a:lnTo>
                  <a:lnTo>
                    <a:pt x="4892" y="147"/>
                  </a:lnTo>
                  <a:lnTo>
                    <a:pt x="3870" y="268"/>
                  </a:lnTo>
                  <a:lnTo>
                    <a:pt x="2945" y="366"/>
                  </a:lnTo>
                  <a:lnTo>
                    <a:pt x="2483" y="390"/>
                  </a:lnTo>
                  <a:lnTo>
                    <a:pt x="1680" y="390"/>
                  </a:lnTo>
                  <a:lnTo>
                    <a:pt x="1339" y="317"/>
                  </a:lnTo>
                  <a:lnTo>
                    <a:pt x="658" y="195"/>
                  </a:lnTo>
                  <a:lnTo>
                    <a:pt x="634" y="147"/>
                  </a:lnTo>
                  <a:lnTo>
                    <a:pt x="585" y="122"/>
                  </a:lnTo>
                  <a:lnTo>
                    <a:pt x="512" y="98"/>
                  </a:lnTo>
                  <a:lnTo>
                    <a:pt x="463" y="98"/>
                  </a:lnTo>
                  <a:lnTo>
                    <a:pt x="390" y="122"/>
                  </a:lnTo>
                  <a:lnTo>
                    <a:pt x="342" y="147"/>
                  </a:lnTo>
                  <a:lnTo>
                    <a:pt x="317" y="220"/>
                  </a:lnTo>
                  <a:lnTo>
                    <a:pt x="293" y="293"/>
                  </a:lnTo>
                  <a:lnTo>
                    <a:pt x="244" y="1169"/>
                  </a:lnTo>
                  <a:lnTo>
                    <a:pt x="220" y="2069"/>
                  </a:lnTo>
                  <a:lnTo>
                    <a:pt x="196" y="3821"/>
                  </a:lnTo>
                  <a:lnTo>
                    <a:pt x="171" y="4794"/>
                  </a:lnTo>
                  <a:lnTo>
                    <a:pt x="123" y="5768"/>
                  </a:lnTo>
                  <a:lnTo>
                    <a:pt x="25" y="7690"/>
                  </a:lnTo>
                  <a:lnTo>
                    <a:pt x="1" y="8614"/>
                  </a:lnTo>
                  <a:lnTo>
                    <a:pt x="1" y="9539"/>
                  </a:lnTo>
                  <a:lnTo>
                    <a:pt x="25" y="11364"/>
                  </a:lnTo>
                  <a:lnTo>
                    <a:pt x="1" y="11997"/>
                  </a:lnTo>
                  <a:lnTo>
                    <a:pt x="1" y="12362"/>
                  </a:lnTo>
                  <a:lnTo>
                    <a:pt x="25" y="12702"/>
                  </a:lnTo>
                  <a:lnTo>
                    <a:pt x="50" y="13067"/>
                  </a:lnTo>
                  <a:lnTo>
                    <a:pt x="123" y="13408"/>
                  </a:lnTo>
                  <a:lnTo>
                    <a:pt x="244" y="13700"/>
                  </a:lnTo>
                  <a:lnTo>
                    <a:pt x="317" y="13846"/>
                  </a:lnTo>
                  <a:lnTo>
                    <a:pt x="390" y="13968"/>
                  </a:lnTo>
                  <a:lnTo>
                    <a:pt x="463" y="14065"/>
                  </a:lnTo>
                  <a:lnTo>
                    <a:pt x="561" y="14089"/>
                  </a:lnTo>
                  <a:lnTo>
                    <a:pt x="634" y="14089"/>
                  </a:lnTo>
                  <a:lnTo>
                    <a:pt x="731" y="14065"/>
                  </a:lnTo>
                  <a:lnTo>
                    <a:pt x="901" y="14138"/>
                  </a:lnTo>
                  <a:lnTo>
                    <a:pt x="1072" y="14162"/>
                  </a:lnTo>
                  <a:lnTo>
                    <a:pt x="1412" y="14211"/>
                  </a:lnTo>
                  <a:lnTo>
                    <a:pt x="2093" y="14260"/>
                  </a:lnTo>
                  <a:lnTo>
                    <a:pt x="2726" y="14308"/>
                  </a:lnTo>
                  <a:lnTo>
                    <a:pt x="3334" y="14308"/>
                  </a:lnTo>
                  <a:lnTo>
                    <a:pt x="3943" y="14284"/>
                  </a:lnTo>
                  <a:lnTo>
                    <a:pt x="4551" y="14260"/>
                  </a:lnTo>
                  <a:lnTo>
                    <a:pt x="7958" y="14089"/>
                  </a:lnTo>
                  <a:lnTo>
                    <a:pt x="7958" y="14089"/>
                  </a:lnTo>
                  <a:lnTo>
                    <a:pt x="7909" y="14211"/>
                  </a:lnTo>
                  <a:lnTo>
                    <a:pt x="7885" y="14357"/>
                  </a:lnTo>
                  <a:lnTo>
                    <a:pt x="7860" y="14673"/>
                  </a:lnTo>
                  <a:lnTo>
                    <a:pt x="7860" y="15233"/>
                  </a:lnTo>
                  <a:lnTo>
                    <a:pt x="7860" y="15768"/>
                  </a:lnTo>
                  <a:lnTo>
                    <a:pt x="7836" y="16303"/>
                  </a:lnTo>
                  <a:lnTo>
                    <a:pt x="7812" y="16547"/>
                  </a:lnTo>
                  <a:lnTo>
                    <a:pt x="7812" y="16668"/>
                  </a:lnTo>
                  <a:lnTo>
                    <a:pt x="7812" y="16790"/>
                  </a:lnTo>
                  <a:lnTo>
                    <a:pt x="7666" y="16741"/>
                  </a:lnTo>
                  <a:lnTo>
                    <a:pt x="7471" y="16693"/>
                  </a:lnTo>
                  <a:lnTo>
                    <a:pt x="7276" y="16693"/>
                  </a:lnTo>
                  <a:lnTo>
                    <a:pt x="7057" y="16668"/>
                  </a:lnTo>
                  <a:lnTo>
                    <a:pt x="6644" y="16693"/>
                  </a:lnTo>
                  <a:lnTo>
                    <a:pt x="6303" y="16741"/>
                  </a:lnTo>
                  <a:lnTo>
                    <a:pt x="6060" y="16790"/>
                  </a:lnTo>
                  <a:lnTo>
                    <a:pt x="5841" y="16863"/>
                  </a:lnTo>
                  <a:lnTo>
                    <a:pt x="5646" y="16936"/>
                  </a:lnTo>
                  <a:lnTo>
                    <a:pt x="5451" y="17058"/>
                  </a:lnTo>
                  <a:lnTo>
                    <a:pt x="5281" y="17204"/>
                  </a:lnTo>
                  <a:lnTo>
                    <a:pt x="5135" y="17374"/>
                  </a:lnTo>
                  <a:lnTo>
                    <a:pt x="5038" y="17569"/>
                  </a:lnTo>
                  <a:lnTo>
                    <a:pt x="4940" y="17812"/>
                  </a:lnTo>
                  <a:lnTo>
                    <a:pt x="4940" y="17885"/>
                  </a:lnTo>
                  <a:lnTo>
                    <a:pt x="4940" y="17958"/>
                  </a:lnTo>
                  <a:lnTo>
                    <a:pt x="4989" y="18031"/>
                  </a:lnTo>
                  <a:lnTo>
                    <a:pt x="5038" y="18055"/>
                  </a:lnTo>
                  <a:lnTo>
                    <a:pt x="5111" y="18080"/>
                  </a:lnTo>
                  <a:lnTo>
                    <a:pt x="5184" y="18080"/>
                  </a:lnTo>
                  <a:lnTo>
                    <a:pt x="5257" y="18055"/>
                  </a:lnTo>
                  <a:lnTo>
                    <a:pt x="5330" y="18007"/>
                  </a:lnTo>
                  <a:lnTo>
                    <a:pt x="5451" y="18080"/>
                  </a:lnTo>
                  <a:lnTo>
                    <a:pt x="5597" y="18128"/>
                  </a:lnTo>
                  <a:lnTo>
                    <a:pt x="5743" y="18177"/>
                  </a:lnTo>
                  <a:lnTo>
                    <a:pt x="5914" y="18201"/>
                  </a:lnTo>
                  <a:lnTo>
                    <a:pt x="6254" y="18226"/>
                  </a:lnTo>
                  <a:lnTo>
                    <a:pt x="6498" y="18226"/>
                  </a:lnTo>
                  <a:lnTo>
                    <a:pt x="7082" y="18250"/>
                  </a:lnTo>
                  <a:lnTo>
                    <a:pt x="7641" y="18250"/>
                  </a:lnTo>
                  <a:lnTo>
                    <a:pt x="8785" y="18226"/>
                  </a:lnTo>
                  <a:lnTo>
                    <a:pt x="10147" y="18201"/>
                  </a:lnTo>
                  <a:lnTo>
                    <a:pt x="11486" y="18128"/>
                  </a:lnTo>
                  <a:lnTo>
                    <a:pt x="12994" y="18080"/>
                  </a:lnTo>
                  <a:lnTo>
                    <a:pt x="13238" y="18080"/>
                  </a:lnTo>
                  <a:lnTo>
                    <a:pt x="13505" y="18104"/>
                  </a:lnTo>
                  <a:lnTo>
                    <a:pt x="13773" y="18080"/>
                  </a:lnTo>
                  <a:lnTo>
                    <a:pt x="13919" y="18080"/>
                  </a:lnTo>
                  <a:lnTo>
                    <a:pt x="14016" y="18031"/>
                  </a:lnTo>
                  <a:lnTo>
                    <a:pt x="14089" y="18080"/>
                  </a:lnTo>
                  <a:lnTo>
                    <a:pt x="14235" y="18080"/>
                  </a:lnTo>
                  <a:lnTo>
                    <a:pt x="14284" y="18055"/>
                  </a:lnTo>
                  <a:lnTo>
                    <a:pt x="14333" y="18007"/>
                  </a:lnTo>
                  <a:lnTo>
                    <a:pt x="14381" y="17958"/>
                  </a:lnTo>
                  <a:lnTo>
                    <a:pt x="14406" y="17885"/>
                  </a:lnTo>
                  <a:lnTo>
                    <a:pt x="14381" y="17812"/>
                  </a:lnTo>
                  <a:lnTo>
                    <a:pt x="14308" y="17569"/>
                  </a:lnTo>
                  <a:lnTo>
                    <a:pt x="14211" y="17374"/>
                  </a:lnTo>
                  <a:lnTo>
                    <a:pt x="14065" y="17179"/>
                  </a:lnTo>
                  <a:lnTo>
                    <a:pt x="13895" y="17033"/>
                  </a:lnTo>
                  <a:lnTo>
                    <a:pt x="13700" y="16912"/>
                  </a:lnTo>
                  <a:lnTo>
                    <a:pt x="13505" y="16814"/>
                  </a:lnTo>
                  <a:lnTo>
                    <a:pt x="13262" y="16741"/>
                  </a:lnTo>
                  <a:lnTo>
                    <a:pt x="13043" y="16693"/>
                  </a:lnTo>
                  <a:lnTo>
                    <a:pt x="12581" y="16693"/>
                  </a:lnTo>
                  <a:lnTo>
                    <a:pt x="12118" y="16766"/>
                  </a:lnTo>
                  <a:lnTo>
                    <a:pt x="11802" y="16790"/>
                  </a:lnTo>
                  <a:lnTo>
                    <a:pt x="11486" y="16814"/>
                  </a:lnTo>
                  <a:lnTo>
                    <a:pt x="11461" y="16620"/>
                  </a:lnTo>
                  <a:lnTo>
                    <a:pt x="11510" y="16571"/>
                  </a:lnTo>
                  <a:lnTo>
                    <a:pt x="11534" y="16498"/>
                  </a:lnTo>
                  <a:lnTo>
                    <a:pt x="11534" y="16449"/>
                  </a:lnTo>
                  <a:lnTo>
                    <a:pt x="11486" y="16425"/>
                  </a:lnTo>
                  <a:lnTo>
                    <a:pt x="11437" y="16401"/>
                  </a:lnTo>
                  <a:lnTo>
                    <a:pt x="11437" y="15939"/>
                  </a:lnTo>
                  <a:lnTo>
                    <a:pt x="11461" y="15501"/>
                  </a:lnTo>
                  <a:lnTo>
                    <a:pt x="11534" y="14746"/>
                  </a:lnTo>
                  <a:lnTo>
                    <a:pt x="11534" y="14381"/>
                  </a:lnTo>
                  <a:lnTo>
                    <a:pt x="11510" y="14187"/>
                  </a:lnTo>
                  <a:lnTo>
                    <a:pt x="11461" y="14016"/>
                  </a:lnTo>
                  <a:lnTo>
                    <a:pt x="14576" y="14016"/>
                  </a:lnTo>
                  <a:lnTo>
                    <a:pt x="15136" y="14041"/>
                  </a:lnTo>
                  <a:lnTo>
                    <a:pt x="15720" y="14089"/>
                  </a:lnTo>
                  <a:lnTo>
                    <a:pt x="16839" y="14211"/>
                  </a:lnTo>
                  <a:lnTo>
                    <a:pt x="17423" y="14260"/>
                  </a:lnTo>
                  <a:lnTo>
                    <a:pt x="17982" y="14260"/>
                  </a:lnTo>
                  <a:lnTo>
                    <a:pt x="18542" y="14235"/>
                  </a:lnTo>
                  <a:lnTo>
                    <a:pt x="18834" y="14211"/>
                  </a:lnTo>
                  <a:lnTo>
                    <a:pt x="19102" y="14138"/>
                  </a:lnTo>
                  <a:lnTo>
                    <a:pt x="19199" y="14114"/>
                  </a:lnTo>
                  <a:lnTo>
                    <a:pt x="19272" y="14041"/>
                  </a:lnTo>
                  <a:lnTo>
                    <a:pt x="19296" y="13968"/>
                  </a:lnTo>
                  <a:lnTo>
                    <a:pt x="19272" y="13870"/>
                  </a:lnTo>
                  <a:lnTo>
                    <a:pt x="19272" y="13773"/>
                  </a:lnTo>
                  <a:lnTo>
                    <a:pt x="19150" y="13043"/>
                  </a:lnTo>
                  <a:lnTo>
                    <a:pt x="19248" y="12921"/>
                  </a:lnTo>
                  <a:lnTo>
                    <a:pt x="19248" y="12873"/>
                  </a:lnTo>
                  <a:lnTo>
                    <a:pt x="19248" y="12824"/>
                  </a:lnTo>
                  <a:lnTo>
                    <a:pt x="19223" y="12800"/>
                  </a:lnTo>
                  <a:lnTo>
                    <a:pt x="19102" y="12800"/>
                  </a:lnTo>
                  <a:lnTo>
                    <a:pt x="19053" y="12337"/>
                  </a:lnTo>
                  <a:lnTo>
                    <a:pt x="19029" y="11875"/>
                  </a:lnTo>
                  <a:lnTo>
                    <a:pt x="18980" y="10926"/>
                  </a:lnTo>
                  <a:lnTo>
                    <a:pt x="18980" y="10001"/>
                  </a:lnTo>
                  <a:lnTo>
                    <a:pt x="19004" y="9052"/>
                  </a:lnTo>
                  <a:lnTo>
                    <a:pt x="19004" y="8955"/>
                  </a:lnTo>
                  <a:lnTo>
                    <a:pt x="19077" y="7203"/>
                  </a:lnTo>
                  <a:lnTo>
                    <a:pt x="19150" y="5549"/>
                  </a:lnTo>
                  <a:lnTo>
                    <a:pt x="19175" y="3894"/>
                  </a:lnTo>
                  <a:lnTo>
                    <a:pt x="19223" y="2385"/>
                  </a:lnTo>
                  <a:lnTo>
                    <a:pt x="19248" y="1607"/>
                  </a:lnTo>
                  <a:lnTo>
                    <a:pt x="19223" y="1242"/>
                  </a:lnTo>
                  <a:lnTo>
                    <a:pt x="19199" y="852"/>
                  </a:lnTo>
                  <a:lnTo>
                    <a:pt x="19248" y="804"/>
                  </a:lnTo>
                  <a:lnTo>
                    <a:pt x="19272" y="755"/>
                  </a:lnTo>
                  <a:lnTo>
                    <a:pt x="19296" y="682"/>
                  </a:lnTo>
                  <a:lnTo>
                    <a:pt x="19296" y="609"/>
                  </a:lnTo>
                  <a:lnTo>
                    <a:pt x="19272" y="560"/>
                  </a:lnTo>
                  <a:lnTo>
                    <a:pt x="19223" y="512"/>
                  </a:lnTo>
                  <a:lnTo>
                    <a:pt x="19175" y="463"/>
                  </a:lnTo>
                  <a:lnTo>
                    <a:pt x="19102" y="439"/>
                  </a:lnTo>
                  <a:lnTo>
                    <a:pt x="18493" y="317"/>
                  </a:lnTo>
                  <a:lnTo>
                    <a:pt x="17885" y="268"/>
                  </a:lnTo>
                  <a:lnTo>
                    <a:pt x="17277" y="244"/>
                  </a:lnTo>
                  <a:lnTo>
                    <a:pt x="16644" y="244"/>
                  </a:lnTo>
                  <a:lnTo>
                    <a:pt x="15403" y="293"/>
                  </a:lnTo>
                  <a:lnTo>
                    <a:pt x="14187" y="293"/>
                  </a:lnTo>
                  <a:lnTo>
                    <a:pt x="12629" y="220"/>
                  </a:lnTo>
                  <a:lnTo>
                    <a:pt x="11072" y="122"/>
                  </a:lnTo>
                  <a:lnTo>
                    <a:pt x="9515" y="49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>
            <a:spLocks noGrp="1"/>
          </p:cNvSpPr>
          <p:nvPr>
            <p:ph type="ctrTitle" idx="4294967295"/>
          </p:nvPr>
        </p:nvSpPr>
        <p:spPr>
          <a:xfrm>
            <a:off x="-1" y="3226348"/>
            <a:ext cx="9144001" cy="204415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vi-VN" sz="36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	  </a:t>
            </a:r>
            <a:r>
              <a:rPr lang="vi-VN" sz="45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Design</a:t>
            </a:r>
            <a:r>
              <a:rPr lang="vi-VN" sz="36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 </a:t>
            </a:r>
            <a:br>
              <a:rPr lang="vi-VN" sz="36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</a:br>
            <a:r>
              <a:rPr lang="vi-VN" sz="36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				  				   				</a:t>
            </a:r>
            <a:r>
              <a:rPr lang="vi-VN" sz="4500" dirty="0" smtClean="0">
                <a:solidFill>
                  <a:srgbClr val="FFFFFF"/>
                </a:solidFill>
                <a:latin typeface="Chalkduster" charset="0"/>
                <a:ea typeface="Chalkduster" charset="0"/>
                <a:cs typeface="Chalkduster" charset="0"/>
              </a:rPr>
              <a:t>Implementation</a:t>
            </a:r>
            <a:endParaRPr lang="en" sz="4500" dirty="0">
              <a:solidFill>
                <a:srgbClr val="FFFFFF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13452" y="703601"/>
            <a:ext cx="2728141" cy="2522752"/>
            <a:chOff x="3213452" y="703601"/>
            <a:chExt cx="2728141" cy="2522752"/>
          </a:xfrm>
        </p:grpSpPr>
        <p:sp>
          <p:nvSpPr>
            <p:cNvPr id="1849" name="Shape 1849"/>
            <p:cNvSpPr/>
            <p:nvPr/>
          </p:nvSpPr>
          <p:spPr>
            <a:xfrm>
              <a:off x="3213452" y="703601"/>
              <a:ext cx="2728141" cy="2522752"/>
            </a:xfrm>
            <a:custGeom>
              <a:avLst/>
              <a:gdLst/>
              <a:ahLst/>
              <a:cxnLst/>
              <a:rect l="0" t="0" r="0" b="0"/>
              <a:pathLst>
                <a:path w="89712" h="82958" extrusionOk="0">
                  <a:moveTo>
                    <a:pt x="52672" y="2049"/>
                  </a:moveTo>
                  <a:cubicBezTo>
                    <a:pt x="40979" y="2915"/>
                    <a:pt x="28376" y="5687"/>
                    <a:pt x="19269" y="13072"/>
                  </a:cubicBezTo>
                  <a:cubicBezTo>
                    <a:pt x="7809" y="22363"/>
                    <a:pt x="-450" y="41691"/>
                    <a:pt x="5574" y="55159"/>
                  </a:cubicBezTo>
                  <a:cubicBezTo>
                    <a:pt x="12934" y="71613"/>
                    <a:pt x="33988" y="83483"/>
                    <a:pt x="52004" y="82883"/>
                  </a:cubicBezTo>
                  <a:cubicBezTo>
                    <a:pt x="62654" y="82528"/>
                    <a:pt x="75554" y="78169"/>
                    <a:pt x="80730" y="68854"/>
                  </a:cubicBezTo>
                  <a:cubicBezTo>
                    <a:pt x="89351" y="53334"/>
                    <a:pt x="86569" y="30516"/>
                    <a:pt x="76722" y="15744"/>
                  </a:cubicBezTo>
                  <a:cubicBezTo>
                    <a:pt x="69002" y="4163"/>
                    <a:pt x="51060" y="-2643"/>
                    <a:pt x="37641" y="1047"/>
                  </a:cubicBezTo>
                  <a:cubicBezTo>
                    <a:pt x="22584" y="5187"/>
                    <a:pt x="4685" y="14957"/>
                    <a:pt x="898" y="30107"/>
                  </a:cubicBezTo>
                  <a:cubicBezTo>
                    <a:pt x="-3402" y="47307"/>
                    <a:pt x="8933" y="71200"/>
                    <a:pt x="25616" y="77205"/>
                  </a:cubicBezTo>
                  <a:cubicBezTo>
                    <a:pt x="45695" y="84432"/>
                    <a:pt x="76756" y="77025"/>
                    <a:pt x="86743" y="58165"/>
                  </a:cubicBezTo>
                  <a:cubicBezTo>
                    <a:pt x="93824" y="44791"/>
                    <a:pt x="86931" y="25485"/>
                    <a:pt x="77390" y="13740"/>
                  </a:cubicBezTo>
                  <a:cubicBezTo>
                    <a:pt x="74162" y="9767"/>
                    <a:pt x="71332" y="4292"/>
                    <a:pt x="66367" y="3051"/>
                  </a:cubicBez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4014779" y="1296298"/>
              <a:ext cx="1114426" cy="1337353"/>
            </a:xfrm>
            <a:custGeom>
              <a:avLst/>
              <a:gdLst/>
              <a:ahLst/>
              <a:cxnLst/>
              <a:rect l="0" t="0" r="0" b="0"/>
              <a:pathLst>
                <a:path w="15817" h="18981" extrusionOk="0">
                  <a:moveTo>
                    <a:pt x="11364" y="1"/>
                  </a:moveTo>
                  <a:lnTo>
                    <a:pt x="11242" y="25"/>
                  </a:lnTo>
                  <a:lnTo>
                    <a:pt x="11169" y="74"/>
                  </a:lnTo>
                  <a:lnTo>
                    <a:pt x="11096" y="171"/>
                  </a:lnTo>
                  <a:lnTo>
                    <a:pt x="10780" y="731"/>
                  </a:lnTo>
                  <a:lnTo>
                    <a:pt x="10634" y="999"/>
                  </a:lnTo>
                  <a:lnTo>
                    <a:pt x="10537" y="1315"/>
                  </a:lnTo>
                  <a:lnTo>
                    <a:pt x="10512" y="1388"/>
                  </a:lnTo>
                  <a:lnTo>
                    <a:pt x="10537" y="1461"/>
                  </a:lnTo>
                  <a:lnTo>
                    <a:pt x="10585" y="1534"/>
                  </a:lnTo>
                  <a:lnTo>
                    <a:pt x="10634" y="1583"/>
                  </a:lnTo>
                  <a:lnTo>
                    <a:pt x="10707" y="1607"/>
                  </a:lnTo>
                  <a:lnTo>
                    <a:pt x="10804" y="1631"/>
                  </a:lnTo>
                  <a:lnTo>
                    <a:pt x="10877" y="1607"/>
                  </a:lnTo>
                  <a:lnTo>
                    <a:pt x="10950" y="1558"/>
                  </a:lnTo>
                  <a:lnTo>
                    <a:pt x="11145" y="1315"/>
                  </a:lnTo>
                  <a:lnTo>
                    <a:pt x="11291" y="1047"/>
                  </a:lnTo>
                  <a:lnTo>
                    <a:pt x="11510" y="731"/>
                  </a:lnTo>
                  <a:lnTo>
                    <a:pt x="11583" y="682"/>
                  </a:lnTo>
                  <a:lnTo>
                    <a:pt x="11656" y="609"/>
                  </a:lnTo>
                  <a:lnTo>
                    <a:pt x="11705" y="463"/>
                  </a:lnTo>
                  <a:lnTo>
                    <a:pt x="11729" y="342"/>
                  </a:lnTo>
                  <a:lnTo>
                    <a:pt x="11705" y="220"/>
                  </a:lnTo>
                  <a:lnTo>
                    <a:pt x="11656" y="123"/>
                  </a:lnTo>
                  <a:lnTo>
                    <a:pt x="11583" y="50"/>
                  </a:lnTo>
                  <a:lnTo>
                    <a:pt x="11486" y="25"/>
                  </a:lnTo>
                  <a:lnTo>
                    <a:pt x="11461" y="1"/>
                  </a:lnTo>
                  <a:close/>
                  <a:moveTo>
                    <a:pt x="3821" y="171"/>
                  </a:moveTo>
                  <a:lnTo>
                    <a:pt x="3748" y="196"/>
                  </a:lnTo>
                  <a:lnTo>
                    <a:pt x="3699" y="244"/>
                  </a:lnTo>
                  <a:lnTo>
                    <a:pt x="3651" y="317"/>
                  </a:lnTo>
                  <a:lnTo>
                    <a:pt x="3651" y="390"/>
                  </a:lnTo>
                  <a:lnTo>
                    <a:pt x="3651" y="463"/>
                  </a:lnTo>
                  <a:lnTo>
                    <a:pt x="3699" y="634"/>
                  </a:lnTo>
                  <a:lnTo>
                    <a:pt x="3772" y="804"/>
                  </a:lnTo>
                  <a:lnTo>
                    <a:pt x="3943" y="1120"/>
                  </a:lnTo>
                  <a:lnTo>
                    <a:pt x="4113" y="1461"/>
                  </a:lnTo>
                  <a:lnTo>
                    <a:pt x="4259" y="1802"/>
                  </a:lnTo>
                  <a:lnTo>
                    <a:pt x="4332" y="1923"/>
                  </a:lnTo>
                  <a:lnTo>
                    <a:pt x="4429" y="1996"/>
                  </a:lnTo>
                  <a:lnTo>
                    <a:pt x="4527" y="2021"/>
                  </a:lnTo>
                  <a:lnTo>
                    <a:pt x="4624" y="1996"/>
                  </a:lnTo>
                  <a:lnTo>
                    <a:pt x="4721" y="1972"/>
                  </a:lnTo>
                  <a:lnTo>
                    <a:pt x="4794" y="1899"/>
                  </a:lnTo>
                  <a:lnTo>
                    <a:pt x="4843" y="1777"/>
                  </a:lnTo>
                  <a:lnTo>
                    <a:pt x="4843" y="1656"/>
                  </a:lnTo>
                  <a:lnTo>
                    <a:pt x="4794" y="1461"/>
                  </a:lnTo>
                  <a:lnTo>
                    <a:pt x="4697" y="1266"/>
                  </a:lnTo>
                  <a:lnTo>
                    <a:pt x="4502" y="901"/>
                  </a:lnTo>
                  <a:lnTo>
                    <a:pt x="4283" y="536"/>
                  </a:lnTo>
                  <a:lnTo>
                    <a:pt x="4162" y="390"/>
                  </a:lnTo>
                  <a:lnTo>
                    <a:pt x="4040" y="244"/>
                  </a:lnTo>
                  <a:lnTo>
                    <a:pt x="3967" y="196"/>
                  </a:lnTo>
                  <a:lnTo>
                    <a:pt x="3894" y="171"/>
                  </a:lnTo>
                  <a:close/>
                  <a:moveTo>
                    <a:pt x="15452" y="4405"/>
                  </a:moveTo>
                  <a:lnTo>
                    <a:pt x="15379" y="4429"/>
                  </a:lnTo>
                  <a:lnTo>
                    <a:pt x="15306" y="4454"/>
                  </a:lnTo>
                  <a:lnTo>
                    <a:pt x="15135" y="4551"/>
                  </a:lnTo>
                  <a:lnTo>
                    <a:pt x="14941" y="4600"/>
                  </a:lnTo>
                  <a:lnTo>
                    <a:pt x="14551" y="4697"/>
                  </a:lnTo>
                  <a:lnTo>
                    <a:pt x="14357" y="4746"/>
                  </a:lnTo>
                  <a:lnTo>
                    <a:pt x="14162" y="4819"/>
                  </a:lnTo>
                  <a:lnTo>
                    <a:pt x="14016" y="4916"/>
                  </a:lnTo>
                  <a:lnTo>
                    <a:pt x="13870" y="5062"/>
                  </a:lnTo>
                  <a:lnTo>
                    <a:pt x="13822" y="5135"/>
                  </a:lnTo>
                  <a:lnTo>
                    <a:pt x="13822" y="5232"/>
                  </a:lnTo>
                  <a:lnTo>
                    <a:pt x="13846" y="5330"/>
                  </a:lnTo>
                  <a:lnTo>
                    <a:pt x="13895" y="5354"/>
                  </a:lnTo>
                  <a:lnTo>
                    <a:pt x="13943" y="5354"/>
                  </a:lnTo>
                  <a:lnTo>
                    <a:pt x="14138" y="5378"/>
                  </a:lnTo>
                  <a:lnTo>
                    <a:pt x="14357" y="5378"/>
                  </a:lnTo>
                  <a:lnTo>
                    <a:pt x="14600" y="5354"/>
                  </a:lnTo>
                  <a:lnTo>
                    <a:pt x="14819" y="5330"/>
                  </a:lnTo>
                  <a:lnTo>
                    <a:pt x="15038" y="5257"/>
                  </a:lnTo>
                  <a:lnTo>
                    <a:pt x="15257" y="5208"/>
                  </a:lnTo>
                  <a:lnTo>
                    <a:pt x="15452" y="5111"/>
                  </a:lnTo>
                  <a:lnTo>
                    <a:pt x="15646" y="5038"/>
                  </a:lnTo>
                  <a:lnTo>
                    <a:pt x="15719" y="4989"/>
                  </a:lnTo>
                  <a:lnTo>
                    <a:pt x="15768" y="4940"/>
                  </a:lnTo>
                  <a:lnTo>
                    <a:pt x="15817" y="4819"/>
                  </a:lnTo>
                  <a:lnTo>
                    <a:pt x="15792" y="4697"/>
                  </a:lnTo>
                  <a:lnTo>
                    <a:pt x="15768" y="4575"/>
                  </a:lnTo>
                  <a:lnTo>
                    <a:pt x="15671" y="4478"/>
                  </a:lnTo>
                  <a:lnTo>
                    <a:pt x="15573" y="4429"/>
                  </a:lnTo>
                  <a:lnTo>
                    <a:pt x="15452" y="4405"/>
                  </a:lnTo>
                  <a:close/>
                  <a:moveTo>
                    <a:pt x="317" y="4697"/>
                  </a:moveTo>
                  <a:lnTo>
                    <a:pt x="220" y="4721"/>
                  </a:lnTo>
                  <a:lnTo>
                    <a:pt x="122" y="4746"/>
                  </a:lnTo>
                  <a:lnTo>
                    <a:pt x="25" y="4794"/>
                  </a:lnTo>
                  <a:lnTo>
                    <a:pt x="1" y="4867"/>
                  </a:lnTo>
                  <a:lnTo>
                    <a:pt x="1" y="4965"/>
                  </a:lnTo>
                  <a:lnTo>
                    <a:pt x="49" y="5038"/>
                  </a:lnTo>
                  <a:lnTo>
                    <a:pt x="195" y="5184"/>
                  </a:lnTo>
                  <a:lnTo>
                    <a:pt x="390" y="5305"/>
                  </a:lnTo>
                  <a:lnTo>
                    <a:pt x="779" y="5524"/>
                  </a:lnTo>
                  <a:lnTo>
                    <a:pt x="1169" y="5743"/>
                  </a:lnTo>
                  <a:lnTo>
                    <a:pt x="1388" y="5841"/>
                  </a:lnTo>
                  <a:lnTo>
                    <a:pt x="1582" y="5938"/>
                  </a:lnTo>
                  <a:lnTo>
                    <a:pt x="1655" y="5962"/>
                  </a:lnTo>
                  <a:lnTo>
                    <a:pt x="1801" y="5962"/>
                  </a:lnTo>
                  <a:lnTo>
                    <a:pt x="1850" y="5938"/>
                  </a:lnTo>
                  <a:lnTo>
                    <a:pt x="1923" y="5841"/>
                  </a:lnTo>
                  <a:lnTo>
                    <a:pt x="1972" y="5743"/>
                  </a:lnTo>
                  <a:lnTo>
                    <a:pt x="1996" y="5622"/>
                  </a:lnTo>
                  <a:lnTo>
                    <a:pt x="1972" y="5476"/>
                  </a:lnTo>
                  <a:lnTo>
                    <a:pt x="1899" y="5378"/>
                  </a:lnTo>
                  <a:lnTo>
                    <a:pt x="1826" y="5330"/>
                  </a:lnTo>
                  <a:lnTo>
                    <a:pt x="1777" y="5305"/>
                  </a:lnTo>
                  <a:lnTo>
                    <a:pt x="1582" y="5208"/>
                  </a:lnTo>
                  <a:lnTo>
                    <a:pt x="1388" y="5111"/>
                  </a:lnTo>
                  <a:lnTo>
                    <a:pt x="974" y="4892"/>
                  </a:lnTo>
                  <a:lnTo>
                    <a:pt x="755" y="4794"/>
                  </a:lnTo>
                  <a:lnTo>
                    <a:pt x="536" y="4721"/>
                  </a:lnTo>
                  <a:lnTo>
                    <a:pt x="317" y="4697"/>
                  </a:lnTo>
                  <a:close/>
                  <a:moveTo>
                    <a:pt x="8809" y="6936"/>
                  </a:moveTo>
                  <a:lnTo>
                    <a:pt x="8736" y="6984"/>
                  </a:lnTo>
                  <a:lnTo>
                    <a:pt x="8663" y="7057"/>
                  </a:lnTo>
                  <a:lnTo>
                    <a:pt x="8566" y="7252"/>
                  </a:lnTo>
                  <a:lnTo>
                    <a:pt x="8468" y="7495"/>
                  </a:lnTo>
                  <a:lnTo>
                    <a:pt x="8420" y="7739"/>
                  </a:lnTo>
                  <a:lnTo>
                    <a:pt x="8395" y="7958"/>
                  </a:lnTo>
                  <a:lnTo>
                    <a:pt x="8395" y="8128"/>
                  </a:lnTo>
                  <a:lnTo>
                    <a:pt x="8322" y="8177"/>
                  </a:lnTo>
                  <a:lnTo>
                    <a:pt x="8201" y="8225"/>
                  </a:lnTo>
                  <a:lnTo>
                    <a:pt x="8079" y="8250"/>
                  </a:lnTo>
                  <a:lnTo>
                    <a:pt x="7982" y="8225"/>
                  </a:lnTo>
                  <a:lnTo>
                    <a:pt x="7909" y="8201"/>
                  </a:lnTo>
                  <a:lnTo>
                    <a:pt x="7982" y="8079"/>
                  </a:lnTo>
                  <a:lnTo>
                    <a:pt x="8055" y="7933"/>
                  </a:lnTo>
                  <a:lnTo>
                    <a:pt x="8103" y="7812"/>
                  </a:lnTo>
                  <a:lnTo>
                    <a:pt x="8103" y="7666"/>
                  </a:lnTo>
                  <a:lnTo>
                    <a:pt x="8103" y="7520"/>
                  </a:lnTo>
                  <a:lnTo>
                    <a:pt x="8055" y="7398"/>
                  </a:lnTo>
                  <a:lnTo>
                    <a:pt x="7957" y="7252"/>
                  </a:lnTo>
                  <a:lnTo>
                    <a:pt x="7836" y="7130"/>
                  </a:lnTo>
                  <a:lnTo>
                    <a:pt x="7763" y="7082"/>
                  </a:lnTo>
                  <a:lnTo>
                    <a:pt x="7617" y="7082"/>
                  </a:lnTo>
                  <a:lnTo>
                    <a:pt x="7544" y="7130"/>
                  </a:lnTo>
                  <a:lnTo>
                    <a:pt x="7446" y="7252"/>
                  </a:lnTo>
                  <a:lnTo>
                    <a:pt x="7373" y="7374"/>
                  </a:lnTo>
                  <a:lnTo>
                    <a:pt x="7325" y="7495"/>
                  </a:lnTo>
                  <a:lnTo>
                    <a:pt x="7300" y="7641"/>
                  </a:lnTo>
                  <a:lnTo>
                    <a:pt x="7300" y="7787"/>
                  </a:lnTo>
                  <a:lnTo>
                    <a:pt x="7300" y="7909"/>
                  </a:lnTo>
                  <a:lnTo>
                    <a:pt x="7325" y="8055"/>
                  </a:lnTo>
                  <a:lnTo>
                    <a:pt x="7373" y="8177"/>
                  </a:lnTo>
                  <a:lnTo>
                    <a:pt x="7179" y="8298"/>
                  </a:lnTo>
                  <a:lnTo>
                    <a:pt x="7081" y="8323"/>
                  </a:lnTo>
                  <a:lnTo>
                    <a:pt x="6984" y="8347"/>
                  </a:lnTo>
                  <a:lnTo>
                    <a:pt x="6911" y="8371"/>
                  </a:lnTo>
                  <a:lnTo>
                    <a:pt x="6814" y="8347"/>
                  </a:lnTo>
                  <a:lnTo>
                    <a:pt x="6692" y="8298"/>
                  </a:lnTo>
                  <a:lnTo>
                    <a:pt x="6570" y="8201"/>
                  </a:lnTo>
                  <a:lnTo>
                    <a:pt x="6497" y="8055"/>
                  </a:lnTo>
                  <a:lnTo>
                    <a:pt x="6449" y="7909"/>
                  </a:lnTo>
                  <a:lnTo>
                    <a:pt x="6449" y="7739"/>
                  </a:lnTo>
                  <a:lnTo>
                    <a:pt x="6497" y="7544"/>
                  </a:lnTo>
                  <a:lnTo>
                    <a:pt x="6497" y="7520"/>
                  </a:lnTo>
                  <a:lnTo>
                    <a:pt x="6473" y="7520"/>
                  </a:lnTo>
                  <a:lnTo>
                    <a:pt x="6449" y="7495"/>
                  </a:lnTo>
                  <a:lnTo>
                    <a:pt x="6424" y="7520"/>
                  </a:lnTo>
                  <a:lnTo>
                    <a:pt x="6327" y="7617"/>
                  </a:lnTo>
                  <a:lnTo>
                    <a:pt x="6254" y="7739"/>
                  </a:lnTo>
                  <a:lnTo>
                    <a:pt x="6230" y="7836"/>
                  </a:lnTo>
                  <a:lnTo>
                    <a:pt x="6206" y="7958"/>
                  </a:lnTo>
                  <a:lnTo>
                    <a:pt x="6206" y="8055"/>
                  </a:lnTo>
                  <a:lnTo>
                    <a:pt x="6206" y="8177"/>
                  </a:lnTo>
                  <a:lnTo>
                    <a:pt x="6254" y="8274"/>
                  </a:lnTo>
                  <a:lnTo>
                    <a:pt x="6303" y="8371"/>
                  </a:lnTo>
                  <a:lnTo>
                    <a:pt x="6376" y="8469"/>
                  </a:lnTo>
                  <a:lnTo>
                    <a:pt x="6449" y="8542"/>
                  </a:lnTo>
                  <a:lnTo>
                    <a:pt x="6546" y="8615"/>
                  </a:lnTo>
                  <a:lnTo>
                    <a:pt x="6643" y="8663"/>
                  </a:lnTo>
                  <a:lnTo>
                    <a:pt x="6765" y="8712"/>
                  </a:lnTo>
                  <a:lnTo>
                    <a:pt x="6862" y="8736"/>
                  </a:lnTo>
                  <a:lnTo>
                    <a:pt x="7008" y="8736"/>
                  </a:lnTo>
                  <a:lnTo>
                    <a:pt x="7130" y="8712"/>
                  </a:lnTo>
                  <a:lnTo>
                    <a:pt x="7349" y="8615"/>
                  </a:lnTo>
                  <a:lnTo>
                    <a:pt x="7592" y="8493"/>
                  </a:lnTo>
                  <a:lnTo>
                    <a:pt x="7690" y="8566"/>
                  </a:lnTo>
                  <a:lnTo>
                    <a:pt x="7836" y="8639"/>
                  </a:lnTo>
                  <a:lnTo>
                    <a:pt x="7982" y="8663"/>
                  </a:lnTo>
                  <a:lnTo>
                    <a:pt x="8128" y="8688"/>
                  </a:lnTo>
                  <a:lnTo>
                    <a:pt x="8225" y="8688"/>
                  </a:lnTo>
                  <a:lnTo>
                    <a:pt x="8347" y="8663"/>
                  </a:lnTo>
                  <a:lnTo>
                    <a:pt x="8566" y="8566"/>
                  </a:lnTo>
                  <a:lnTo>
                    <a:pt x="8639" y="8663"/>
                  </a:lnTo>
                  <a:lnTo>
                    <a:pt x="8736" y="8736"/>
                  </a:lnTo>
                  <a:lnTo>
                    <a:pt x="8833" y="8809"/>
                  </a:lnTo>
                  <a:lnTo>
                    <a:pt x="8931" y="8858"/>
                  </a:lnTo>
                  <a:lnTo>
                    <a:pt x="9174" y="8907"/>
                  </a:lnTo>
                  <a:lnTo>
                    <a:pt x="9417" y="8931"/>
                  </a:lnTo>
                  <a:lnTo>
                    <a:pt x="9661" y="8882"/>
                  </a:lnTo>
                  <a:lnTo>
                    <a:pt x="9880" y="8809"/>
                  </a:lnTo>
                  <a:lnTo>
                    <a:pt x="9977" y="8736"/>
                  </a:lnTo>
                  <a:lnTo>
                    <a:pt x="10074" y="8663"/>
                  </a:lnTo>
                  <a:lnTo>
                    <a:pt x="10172" y="8566"/>
                  </a:lnTo>
                  <a:lnTo>
                    <a:pt x="10269" y="8469"/>
                  </a:lnTo>
                  <a:lnTo>
                    <a:pt x="10293" y="8396"/>
                  </a:lnTo>
                  <a:lnTo>
                    <a:pt x="10293" y="8347"/>
                  </a:lnTo>
                  <a:lnTo>
                    <a:pt x="10269" y="8298"/>
                  </a:lnTo>
                  <a:lnTo>
                    <a:pt x="10245" y="8250"/>
                  </a:lnTo>
                  <a:lnTo>
                    <a:pt x="10172" y="8225"/>
                  </a:lnTo>
                  <a:lnTo>
                    <a:pt x="10123" y="8201"/>
                  </a:lnTo>
                  <a:lnTo>
                    <a:pt x="10001" y="8201"/>
                  </a:lnTo>
                  <a:lnTo>
                    <a:pt x="9782" y="8323"/>
                  </a:lnTo>
                  <a:lnTo>
                    <a:pt x="9563" y="8420"/>
                  </a:lnTo>
                  <a:lnTo>
                    <a:pt x="9442" y="8444"/>
                  </a:lnTo>
                  <a:lnTo>
                    <a:pt x="9344" y="8469"/>
                  </a:lnTo>
                  <a:lnTo>
                    <a:pt x="9223" y="8469"/>
                  </a:lnTo>
                  <a:lnTo>
                    <a:pt x="9101" y="8420"/>
                  </a:lnTo>
                  <a:lnTo>
                    <a:pt x="9004" y="8347"/>
                  </a:lnTo>
                  <a:lnTo>
                    <a:pt x="8931" y="8274"/>
                  </a:lnTo>
                  <a:lnTo>
                    <a:pt x="9052" y="8128"/>
                  </a:lnTo>
                  <a:lnTo>
                    <a:pt x="9150" y="7982"/>
                  </a:lnTo>
                  <a:lnTo>
                    <a:pt x="9247" y="7836"/>
                  </a:lnTo>
                  <a:lnTo>
                    <a:pt x="9296" y="7666"/>
                  </a:lnTo>
                  <a:lnTo>
                    <a:pt x="9320" y="7495"/>
                  </a:lnTo>
                  <a:lnTo>
                    <a:pt x="9296" y="7349"/>
                  </a:lnTo>
                  <a:lnTo>
                    <a:pt x="9247" y="7203"/>
                  </a:lnTo>
                  <a:lnTo>
                    <a:pt x="9150" y="7057"/>
                  </a:lnTo>
                  <a:lnTo>
                    <a:pt x="9052" y="6984"/>
                  </a:lnTo>
                  <a:lnTo>
                    <a:pt x="8955" y="6936"/>
                  </a:lnTo>
                  <a:close/>
                  <a:moveTo>
                    <a:pt x="1947" y="9710"/>
                  </a:moveTo>
                  <a:lnTo>
                    <a:pt x="1801" y="9758"/>
                  </a:lnTo>
                  <a:lnTo>
                    <a:pt x="1582" y="9856"/>
                  </a:lnTo>
                  <a:lnTo>
                    <a:pt x="1363" y="10002"/>
                  </a:lnTo>
                  <a:lnTo>
                    <a:pt x="925" y="10294"/>
                  </a:lnTo>
                  <a:lnTo>
                    <a:pt x="706" y="10415"/>
                  </a:lnTo>
                  <a:lnTo>
                    <a:pt x="585" y="10513"/>
                  </a:lnTo>
                  <a:lnTo>
                    <a:pt x="463" y="10610"/>
                  </a:lnTo>
                  <a:lnTo>
                    <a:pt x="366" y="10707"/>
                  </a:lnTo>
                  <a:lnTo>
                    <a:pt x="317" y="10829"/>
                  </a:lnTo>
                  <a:lnTo>
                    <a:pt x="317" y="10878"/>
                  </a:lnTo>
                  <a:lnTo>
                    <a:pt x="341" y="10926"/>
                  </a:lnTo>
                  <a:lnTo>
                    <a:pt x="366" y="10999"/>
                  </a:lnTo>
                  <a:lnTo>
                    <a:pt x="439" y="11048"/>
                  </a:lnTo>
                  <a:lnTo>
                    <a:pt x="536" y="11097"/>
                  </a:lnTo>
                  <a:lnTo>
                    <a:pt x="633" y="11097"/>
                  </a:lnTo>
                  <a:lnTo>
                    <a:pt x="755" y="11072"/>
                  </a:lnTo>
                  <a:lnTo>
                    <a:pt x="877" y="11048"/>
                  </a:lnTo>
                  <a:lnTo>
                    <a:pt x="1120" y="10926"/>
                  </a:lnTo>
                  <a:lnTo>
                    <a:pt x="1315" y="10829"/>
                  </a:lnTo>
                  <a:lnTo>
                    <a:pt x="1728" y="10610"/>
                  </a:lnTo>
                  <a:lnTo>
                    <a:pt x="1947" y="10488"/>
                  </a:lnTo>
                  <a:lnTo>
                    <a:pt x="2142" y="10342"/>
                  </a:lnTo>
                  <a:lnTo>
                    <a:pt x="2264" y="10245"/>
                  </a:lnTo>
                  <a:lnTo>
                    <a:pt x="2312" y="10123"/>
                  </a:lnTo>
                  <a:lnTo>
                    <a:pt x="2312" y="10002"/>
                  </a:lnTo>
                  <a:lnTo>
                    <a:pt x="2264" y="9880"/>
                  </a:lnTo>
                  <a:lnTo>
                    <a:pt x="2191" y="9783"/>
                  </a:lnTo>
                  <a:lnTo>
                    <a:pt x="2069" y="9734"/>
                  </a:lnTo>
                  <a:lnTo>
                    <a:pt x="1947" y="9710"/>
                  </a:lnTo>
                  <a:close/>
                  <a:moveTo>
                    <a:pt x="14065" y="10026"/>
                  </a:moveTo>
                  <a:lnTo>
                    <a:pt x="13895" y="10050"/>
                  </a:lnTo>
                  <a:lnTo>
                    <a:pt x="13846" y="10075"/>
                  </a:lnTo>
                  <a:lnTo>
                    <a:pt x="13797" y="10123"/>
                  </a:lnTo>
                  <a:lnTo>
                    <a:pt x="13773" y="10172"/>
                  </a:lnTo>
                  <a:lnTo>
                    <a:pt x="13749" y="10221"/>
                  </a:lnTo>
                  <a:lnTo>
                    <a:pt x="13773" y="10318"/>
                  </a:lnTo>
                  <a:lnTo>
                    <a:pt x="13797" y="10367"/>
                  </a:lnTo>
                  <a:lnTo>
                    <a:pt x="13846" y="10415"/>
                  </a:lnTo>
                  <a:lnTo>
                    <a:pt x="14138" y="10586"/>
                  </a:lnTo>
                  <a:lnTo>
                    <a:pt x="14454" y="10756"/>
                  </a:lnTo>
                  <a:lnTo>
                    <a:pt x="14624" y="10878"/>
                  </a:lnTo>
                  <a:lnTo>
                    <a:pt x="14819" y="10975"/>
                  </a:lnTo>
                  <a:lnTo>
                    <a:pt x="15014" y="11048"/>
                  </a:lnTo>
                  <a:lnTo>
                    <a:pt x="15208" y="11097"/>
                  </a:lnTo>
                  <a:lnTo>
                    <a:pt x="15379" y="11097"/>
                  </a:lnTo>
                  <a:lnTo>
                    <a:pt x="15427" y="11072"/>
                  </a:lnTo>
                  <a:lnTo>
                    <a:pt x="15500" y="11024"/>
                  </a:lnTo>
                  <a:lnTo>
                    <a:pt x="15573" y="10951"/>
                  </a:lnTo>
                  <a:lnTo>
                    <a:pt x="15598" y="10829"/>
                  </a:lnTo>
                  <a:lnTo>
                    <a:pt x="15598" y="10707"/>
                  </a:lnTo>
                  <a:lnTo>
                    <a:pt x="15549" y="10586"/>
                  </a:lnTo>
                  <a:lnTo>
                    <a:pt x="15500" y="10537"/>
                  </a:lnTo>
                  <a:lnTo>
                    <a:pt x="15452" y="10513"/>
                  </a:lnTo>
                  <a:lnTo>
                    <a:pt x="15379" y="10464"/>
                  </a:lnTo>
                  <a:lnTo>
                    <a:pt x="15306" y="10464"/>
                  </a:lnTo>
                  <a:lnTo>
                    <a:pt x="15135" y="10415"/>
                  </a:lnTo>
                  <a:lnTo>
                    <a:pt x="14965" y="10367"/>
                  </a:lnTo>
                  <a:lnTo>
                    <a:pt x="14600" y="10196"/>
                  </a:lnTo>
                  <a:lnTo>
                    <a:pt x="14430" y="10099"/>
                  </a:lnTo>
                  <a:lnTo>
                    <a:pt x="14260" y="10050"/>
                  </a:lnTo>
                  <a:lnTo>
                    <a:pt x="14065" y="10026"/>
                  </a:lnTo>
                  <a:close/>
                  <a:moveTo>
                    <a:pt x="8468" y="2605"/>
                  </a:moveTo>
                  <a:lnTo>
                    <a:pt x="8760" y="2629"/>
                  </a:lnTo>
                  <a:lnTo>
                    <a:pt x="9052" y="2678"/>
                  </a:lnTo>
                  <a:lnTo>
                    <a:pt x="9344" y="2726"/>
                  </a:lnTo>
                  <a:lnTo>
                    <a:pt x="9125" y="2799"/>
                  </a:lnTo>
                  <a:lnTo>
                    <a:pt x="9101" y="2824"/>
                  </a:lnTo>
                  <a:lnTo>
                    <a:pt x="9101" y="2848"/>
                  </a:lnTo>
                  <a:lnTo>
                    <a:pt x="9101" y="2872"/>
                  </a:lnTo>
                  <a:lnTo>
                    <a:pt x="9125" y="2897"/>
                  </a:lnTo>
                  <a:lnTo>
                    <a:pt x="9223" y="2945"/>
                  </a:lnTo>
                  <a:lnTo>
                    <a:pt x="9320" y="2970"/>
                  </a:lnTo>
                  <a:lnTo>
                    <a:pt x="9442" y="2945"/>
                  </a:lnTo>
                  <a:lnTo>
                    <a:pt x="9563" y="2921"/>
                  </a:lnTo>
                  <a:lnTo>
                    <a:pt x="9855" y="2872"/>
                  </a:lnTo>
                  <a:lnTo>
                    <a:pt x="10269" y="3043"/>
                  </a:lnTo>
                  <a:lnTo>
                    <a:pt x="10074" y="3067"/>
                  </a:lnTo>
                  <a:lnTo>
                    <a:pt x="9855" y="3116"/>
                  </a:lnTo>
                  <a:lnTo>
                    <a:pt x="9685" y="3189"/>
                  </a:lnTo>
                  <a:lnTo>
                    <a:pt x="9515" y="3262"/>
                  </a:lnTo>
                  <a:lnTo>
                    <a:pt x="9515" y="3286"/>
                  </a:lnTo>
                  <a:lnTo>
                    <a:pt x="9490" y="3310"/>
                  </a:lnTo>
                  <a:lnTo>
                    <a:pt x="9515" y="3335"/>
                  </a:lnTo>
                  <a:lnTo>
                    <a:pt x="9539" y="3359"/>
                  </a:lnTo>
                  <a:lnTo>
                    <a:pt x="9953" y="3335"/>
                  </a:lnTo>
                  <a:lnTo>
                    <a:pt x="10342" y="3310"/>
                  </a:lnTo>
                  <a:lnTo>
                    <a:pt x="10780" y="3310"/>
                  </a:lnTo>
                  <a:lnTo>
                    <a:pt x="11048" y="3505"/>
                  </a:lnTo>
                  <a:lnTo>
                    <a:pt x="10756" y="3578"/>
                  </a:lnTo>
                  <a:lnTo>
                    <a:pt x="10464" y="3675"/>
                  </a:lnTo>
                  <a:lnTo>
                    <a:pt x="10245" y="3797"/>
                  </a:lnTo>
                  <a:lnTo>
                    <a:pt x="10099" y="3918"/>
                  </a:lnTo>
                  <a:lnTo>
                    <a:pt x="10074" y="3943"/>
                  </a:lnTo>
                  <a:lnTo>
                    <a:pt x="10099" y="3943"/>
                  </a:lnTo>
                  <a:lnTo>
                    <a:pt x="10391" y="3918"/>
                  </a:lnTo>
                  <a:lnTo>
                    <a:pt x="10683" y="3870"/>
                  </a:lnTo>
                  <a:lnTo>
                    <a:pt x="10975" y="3821"/>
                  </a:lnTo>
                  <a:lnTo>
                    <a:pt x="11291" y="3773"/>
                  </a:lnTo>
                  <a:lnTo>
                    <a:pt x="11364" y="3773"/>
                  </a:lnTo>
                  <a:lnTo>
                    <a:pt x="11583" y="3967"/>
                  </a:lnTo>
                  <a:lnTo>
                    <a:pt x="11778" y="4186"/>
                  </a:lnTo>
                  <a:lnTo>
                    <a:pt x="11388" y="4210"/>
                  </a:lnTo>
                  <a:lnTo>
                    <a:pt x="10829" y="4259"/>
                  </a:lnTo>
                  <a:lnTo>
                    <a:pt x="10561" y="4283"/>
                  </a:lnTo>
                  <a:lnTo>
                    <a:pt x="10318" y="4381"/>
                  </a:lnTo>
                  <a:lnTo>
                    <a:pt x="10293" y="4405"/>
                  </a:lnTo>
                  <a:lnTo>
                    <a:pt x="10293" y="4429"/>
                  </a:lnTo>
                  <a:lnTo>
                    <a:pt x="10318" y="4454"/>
                  </a:lnTo>
                  <a:lnTo>
                    <a:pt x="10585" y="4527"/>
                  </a:lnTo>
                  <a:lnTo>
                    <a:pt x="11705" y="4527"/>
                  </a:lnTo>
                  <a:lnTo>
                    <a:pt x="11997" y="4502"/>
                  </a:lnTo>
                  <a:lnTo>
                    <a:pt x="12216" y="4867"/>
                  </a:lnTo>
                  <a:lnTo>
                    <a:pt x="11851" y="4867"/>
                  </a:lnTo>
                  <a:lnTo>
                    <a:pt x="11267" y="4892"/>
                  </a:lnTo>
                  <a:lnTo>
                    <a:pt x="10658" y="4940"/>
                  </a:lnTo>
                  <a:lnTo>
                    <a:pt x="10634" y="4940"/>
                  </a:lnTo>
                  <a:lnTo>
                    <a:pt x="10634" y="4965"/>
                  </a:lnTo>
                  <a:lnTo>
                    <a:pt x="10634" y="4989"/>
                  </a:lnTo>
                  <a:lnTo>
                    <a:pt x="10658" y="5013"/>
                  </a:lnTo>
                  <a:lnTo>
                    <a:pt x="10902" y="5086"/>
                  </a:lnTo>
                  <a:lnTo>
                    <a:pt x="11169" y="5111"/>
                  </a:lnTo>
                  <a:lnTo>
                    <a:pt x="12021" y="5111"/>
                  </a:lnTo>
                  <a:lnTo>
                    <a:pt x="12362" y="5135"/>
                  </a:lnTo>
                  <a:lnTo>
                    <a:pt x="12556" y="5622"/>
                  </a:lnTo>
                  <a:lnTo>
                    <a:pt x="11461" y="5622"/>
                  </a:lnTo>
                  <a:lnTo>
                    <a:pt x="11291" y="5646"/>
                  </a:lnTo>
                  <a:lnTo>
                    <a:pt x="11145" y="5695"/>
                  </a:lnTo>
                  <a:lnTo>
                    <a:pt x="10999" y="5768"/>
                  </a:lnTo>
                  <a:lnTo>
                    <a:pt x="10975" y="5792"/>
                  </a:lnTo>
                  <a:lnTo>
                    <a:pt x="10999" y="5841"/>
                  </a:lnTo>
                  <a:lnTo>
                    <a:pt x="11267" y="5889"/>
                  </a:lnTo>
                  <a:lnTo>
                    <a:pt x="11534" y="5889"/>
                  </a:lnTo>
                  <a:lnTo>
                    <a:pt x="12070" y="5914"/>
                  </a:lnTo>
                  <a:lnTo>
                    <a:pt x="12654" y="5938"/>
                  </a:lnTo>
                  <a:lnTo>
                    <a:pt x="12702" y="6060"/>
                  </a:lnTo>
                  <a:lnTo>
                    <a:pt x="12727" y="6181"/>
                  </a:lnTo>
                  <a:lnTo>
                    <a:pt x="12386" y="6181"/>
                  </a:lnTo>
                  <a:lnTo>
                    <a:pt x="11729" y="6254"/>
                  </a:lnTo>
                  <a:lnTo>
                    <a:pt x="11413" y="6279"/>
                  </a:lnTo>
                  <a:lnTo>
                    <a:pt x="11121" y="6352"/>
                  </a:lnTo>
                  <a:lnTo>
                    <a:pt x="11096" y="6352"/>
                  </a:lnTo>
                  <a:lnTo>
                    <a:pt x="11096" y="6376"/>
                  </a:lnTo>
                  <a:lnTo>
                    <a:pt x="11096" y="6400"/>
                  </a:lnTo>
                  <a:lnTo>
                    <a:pt x="11121" y="6425"/>
                  </a:lnTo>
                  <a:lnTo>
                    <a:pt x="11388" y="6473"/>
                  </a:lnTo>
                  <a:lnTo>
                    <a:pt x="11656" y="6498"/>
                  </a:lnTo>
                  <a:lnTo>
                    <a:pt x="12508" y="6498"/>
                  </a:lnTo>
                  <a:lnTo>
                    <a:pt x="12824" y="6522"/>
                  </a:lnTo>
                  <a:lnTo>
                    <a:pt x="12873" y="6838"/>
                  </a:lnTo>
                  <a:lnTo>
                    <a:pt x="12556" y="6838"/>
                  </a:lnTo>
                  <a:lnTo>
                    <a:pt x="12240" y="6863"/>
                  </a:lnTo>
                  <a:lnTo>
                    <a:pt x="11753" y="6887"/>
                  </a:lnTo>
                  <a:lnTo>
                    <a:pt x="11510" y="6911"/>
                  </a:lnTo>
                  <a:lnTo>
                    <a:pt x="11267" y="6936"/>
                  </a:lnTo>
                  <a:lnTo>
                    <a:pt x="11242" y="6936"/>
                  </a:lnTo>
                  <a:lnTo>
                    <a:pt x="11242" y="6960"/>
                  </a:lnTo>
                  <a:lnTo>
                    <a:pt x="11242" y="7009"/>
                  </a:lnTo>
                  <a:lnTo>
                    <a:pt x="11267" y="7009"/>
                  </a:lnTo>
                  <a:lnTo>
                    <a:pt x="11461" y="7082"/>
                  </a:lnTo>
                  <a:lnTo>
                    <a:pt x="11680" y="7130"/>
                  </a:lnTo>
                  <a:lnTo>
                    <a:pt x="12727" y="7130"/>
                  </a:lnTo>
                  <a:lnTo>
                    <a:pt x="12921" y="7106"/>
                  </a:lnTo>
                  <a:lnTo>
                    <a:pt x="12994" y="7593"/>
                  </a:lnTo>
                  <a:lnTo>
                    <a:pt x="12994" y="7593"/>
                  </a:lnTo>
                  <a:lnTo>
                    <a:pt x="12848" y="7568"/>
                  </a:lnTo>
                  <a:lnTo>
                    <a:pt x="12702" y="7568"/>
                  </a:lnTo>
                  <a:lnTo>
                    <a:pt x="12435" y="7593"/>
                  </a:lnTo>
                  <a:lnTo>
                    <a:pt x="11997" y="7593"/>
                  </a:lnTo>
                  <a:lnTo>
                    <a:pt x="11778" y="7617"/>
                  </a:lnTo>
                  <a:lnTo>
                    <a:pt x="11559" y="7690"/>
                  </a:lnTo>
                  <a:lnTo>
                    <a:pt x="11534" y="7690"/>
                  </a:lnTo>
                  <a:lnTo>
                    <a:pt x="11534" y="7739"/>
                  </a:lnTo>
                  <a:lnTo>
                    <a:pt x="11534" y="7763"/>
                  </a:lnTo>
                  <a:lnTo>
                    <a:pt x="11559" y="7787"/>
                  </a:lnTo>
                  <a:lnTo>
                    <a:pt x="11778" y="7836"/>
                  </a:lnTo>
                  <a:lnTo>
                    <a:pt x="11997" y="7860"/>
                  </a:lnTo>
                  <a:lnTo>
                    <a:pt x="12435" y="7860"/>
                  </a:lnTo>
                  <a:lnTo>
                    <a:pt x="12702" y="7885"/>
                  </a:lnTo>
                  <a:lnTo>
                    <a:pt x="12848" y="7885"/>
                  </a:lnTo>
                  <a:lnTo>
                    <a:pt x="12994" y="7860"/>
                  </a:lnTo>
                  <a:lnTo>
                    <a:pt x="12994" y="7909"/>
                  </a:lnTo>
                  <a:lnTo>
                    <a:pt x="12994" y="8250"/>
                  </a:lnTo>
                  <a:lnTo>
                    <a:pt x="12873" y="8201"/>
                  </a:lnTo>
                  <a:lnTo>
                    <a:pt x="12775" y="8201"/>
                  </a:lnTo>
                  <a:lnTo>
                    <a:pt x="12532" y="8177"/>
                  </a:lnTo>
                  <a:lnTo>
                    <a:pt x="12094" y="8177"/>
                  </a:lnTo>
                  <a:lnTo>
                    <a:pt x="11875" y="8201"/>
                  </a:lnTo>
                  <a:lnTo>
                    <a:pt x="11656" y="8250"/>
                  </a:lnTo>
                  <a:lnTo>
                    <a:pt x="11656" y="8274"/>
                  </a:lnTo>
                  <a:lnTo>
                    <a:pt x="11632" y="8298"/>
                  </a:lnTo>
                  <a:lnTo>
                    <a:pt x="11656" y="8298"/>
                  </a:lnTo>
                  <a:lnTo>
                    <a:pt x="11656" y="8323"/>
                  </a:lnTo>
                  <a:lnTo>
                    <a:pt x="12045" y="8396"/>
                  </a:lnTo>
                  <a:lnTo>
                    <a:pt x="12410" y="8444"/>
                  </a:lnTo>
                  <a:lnTo>
                    <a:pt x="12702" y="8469"/>
                  </a:lnTo>
                  <a:lnTo>
                    <a:pt x="12824" y="8493"/>
                  </a:lnTo>
                  <a:lnTo>
                    <a:pt x="12970" y="8469"/>
                  </a:lnTo>
                  <a:lnTo>
                    <a:pt x="12873" y="8858"/>
                  </a:lnTo>
                  <a:lnTo>
                    <a:pt x="12654" y="8809"/>
                  </a:lnTo>
                  <a:lnTo>
                    <a:pt x="12483" y="8785"/>
                  </a:lnTo>
                  <a:lnTo>
                    <a:pt x="12264" y="8736"/>
                  </a:lnTo>
                  <a:lnTo>
                    <a:pt x="11826" y="8736"/>
                  </a:lnTo>
                  <a:lnTo>
                    <a:pt x="11607" y="8809"/>
                  </a:lnTo>
                  <a:lnTo>
                    <a:pt x="11583" y="8834"/>
                  </a:lnTo>
                  <a:lnTo>
                    <a:pt x="11583" y="8858"/>
                  </a:lnTo>
                  <a:lnTo>
                    <a:pt x="11583" y="8882"/>
                  </a:lnTo>
                  <a:lnTo>
                    <a:pt x="11851" y="8882"/>
                  </a:lnTo>
                  <a:lnTo>
                    <a:pt x="12094" y="8931"/>
                  </a:lnTo>
                  <a:lnTo>
                    <a:pt x="12556" y="9053"/>
                  </a:lnTo>
                  <a:lnTo>
                    <a:pt x="12775" y="9126"/>
                  </a:lnTo>
                  <a:lnTo>
                    <a:pt x="12654" y="9345"/>
                  </a:lnTo>
                  <a:lnTo>
                    <a:pt x="12508" y="9296"/>
                  </a:lnTo>
                  <a:lnTo>
                    <a:pt x="12313" y="9272"/>
                  </a:lnTo>
                  <a:lnTo>
                    <a:pt x="12143" y="9223"/>
                  </a:lnTo>
                  <a:lnTo>
                    <a:pt x="11972" y="9199"/>
                  </a:lnTo>
                  <a:lnTo>
                    <a:pt x="11607" y="9199"/>
                  </a:lnTo>
                  <a:lnTo>
                    <a:pt x="11583" y="9223"/>
                  </a:lnTo>
                  <a:lnTo>
                    <a:pt x="11583" y="9247"/>
                  </a:lnTo>
                  <a:lnTo>
                    <a:pt x="11583" y="9272"/>
                  </a:lnTo>
                  <a:lnTo>
                    <a:pt x="11924" y="9418"/>
                  </a:lnTo>
                  <a:lnTo>
                    <a:pt x="12240" y="9564"/>
                  </a:lnTo>
                  <a:lnTo>
                    <a:pt x="12532" y="9637"/>
                  </a:lnTo>
                  <a:lnTo>
                    <a:pt x="12337" y="9929"/>
                  </a:lnTo>
                  <a:lnTo>
                    <a:pt x="12337" y="9977"/>
                  </a:lnTo>
                  <a:lnTo>
                    <a:pt x="12167" y="9904"/>
                  </a:lnTo>
                  <a:lnTo>
                    <a:pt x="11997" y="9880"/>
                  </a:lnTo>
                  <a:lnTo>
                    <a:pt x="11802" y="9831"/>
                  </a:lnTo>
                  <a:lnTo>
                    <a:pt x="11242" y="9831"/>
                  </a:lnTo>
                  <a:lnTo>
                    <a:pt x="11218" y="9856"/>
                  </a:lnTo>
                  <a:lnTo>
                    <a:pt x="11218" y="9880"/>
                  </a:lnTo>
                  <a:lnTo>
                    <a:pt x="11242" y="9880"/>
                  </a:lnTo>
                  <a:lnTo>
                    <a:pt x="11534" y="10002"/>
                  </a:lnTo>
                  <a:lnTo>
                    <a:pt x="11851" y="10123"/>
                  </a:lnTo>
                  <a:lnTo>
                    <a:pt x="12167" y="10245"/>
                  </a:lnTo>
                  <a:lnTo>
                    <a:pt x="11972" y="10513"/>
                  </a:lnTo>
                  <a:lnTo>
                    <a:pt x="11826" y="10488"/>
                  </a:lnTo>
                  <a:lnTo>
                    <a:pt x="11413" y="10391"/>
                  </a:lnTo>
                  <a:lnTo>
                    <a:pt x="11023" y="10342"/>
                  </a:lnTo>
                  <a:lnTo>
                    <a:pt x="10975" y="10342"/>
                  </a:lnTo>
                  <a:lnTo>
                    <a:pt x="10975" y="10367"/>
                  </a:lnTo>
                  <a:lnTo>
                    <a:pt x="10975" y="10391"/>
                  </a:lnTo>
                  <a:lnTo>
                    <a:pt x="10999" y="10440"/>
                  </a:lnTo>
                  <a:lnTo>
                    <a:pt x="11145" y="10537"/>
                  </a:lnTo>
                  <a:lnTo>
                    <a:pt x="11315" y="10610"/>
                  </a:lnTo>
                  <a:lnTo>
                    <a:pt x="11632" y="10732"/>
                  </a:lnTo>
                  <a:lnTo>
                    <a:pt x="11802" y="10780"/>
                  </a:lnTo>
                  <a:lnTo>
                    <a:pt x="11656" y="10999"/>
                  </a:lnTo>
                  <a:lnTo>
                    <a:pt x="11510" y="10951"/>
                  </a:lnTo>
                  <a:lnTo>
                    <a:pt x="11364" y="10926"/>
                  </a:lnTo>
                  <a:lnTo>
                    <a:pt x="11072" y="10853"/>
                  </a:lnTo>
                  <a:lnTo>
                    <a:pt x="10950" y="10853"/>
                  </a:lnTo>
                  <a:lnTo>
                    <a:pt x="10804" y="10902"/>
                  </a:lnTo>
                  <a:lnTo>
                    <a:pt x="10780" y="10926"/>
                  </a:lnTo>
                  <a:lnTo>
                    <a:pt x="10756" y="10951"/>
                  </a:lnTo>
                  <a:lnTo>
                    <a:pt x="10756" y="10999"/>
                  </a:lnTo>
                  <a:lnTo>
                    <a:pt x="10780" y="11048"/>
                  </a:lnTo>
                  <a:lnTo>
                    <a:pt x="10902" y="11121"/>
                  </a:lnTo>
                  <a:lnTo>
                    <a:pt x="11023" y="11170"/>
                  </a:lnTo>
                  <a:lnTo>
                    <a:pt x="11267" y="11243"/>
                  </a:lnTo>
                  <a:lnTo>
                    <a:pt x="11461" y="11291"/>
                  </a:lnTo>
                  <a:lnTo>
                    <a:pt x="11242" y="11583"/>
                  </a:lnTo>
                  <a:lnTo>
                    <a:pt x="11072" y="11535"/>
                  </a:lnTo>
                  <a:lnTo>
                    <a:pt x="10877" y="11535"/>
                  </a:lnTo>
                  <a:lnTo>
                    <a:pt x="10683" y="11583"/>
                  </a:lnTo>
                  <a:lnTo>
                    <a:pt x="10658" y="11608"/>
                  </a:lnTo>
                  <a:lnTo>
                    <a:pt x="10683" y="11632"/>
                  </a:lnTo>
                  <a:lnTo>
                    <a:pt x="10829" y="11681"/>
                  </a:lnTo>
                  <a:lnTo>
                    <a:pt x="10975" y="11729"/>
                  </a:lnTo>
                  <a:lnTo>
                    <a:pt x="11096" y="11778"/>
                  </a:lnTo>
                  <a:lnTo>
                    <a:pt x="10877" y="12143"/>
                  </a:lnTo>
                  <a:lnTo>
                    <a:pt x="10829" y="12118"/>
                  </a:lnTo>
                  <a:lnTo>
                    <a:pt x="10658" y="12045"/>
                  </a:lnTo>
                  <a:lnTo>
                    <a:pt x="10561" y="11997"/>
                  </a:lnTo>
                  <a:lnTo>
                    <a:pt x="10464" y="11972"/>
                  </a:lnTo>
                  <a:lnTo>
                    <a:pt x="10439" y="11997"/>
                  </a:lnTo>
                  <a:lnTo>
                    <a:pt x="10439" y="12045"/>
                  </a:lnTo>
                  <a:lnTo>
                    <a:pt x="10488" y="12118"/>
                  </a:lnTo>
                  <a:lnTo>
                    <a:pt x="10585" y="12191"/>
                  </a:lnTo>
                  <a:lnTo>
                    <a:pt x="10756" y="12313"/>
                  </a:lnTo>
                  <a:lnTo>
                    <a:pt x="10561" y="12654"/>
                  </a:lnTo>
                  <a:lnTo>
                    <a:pt x="10415" y="12629"/>
                  </a:lnTo>
                  <a:lnTo>
                    <a:pt x="10172" y="12629"/>
                  </a:lnTo>
                  <a:lnTo>
                    <a:pt x="10026" y="12654"/>
                  </a:lnTo>
                  <a:lnTo>
                    <a:pt x="10026" y="12678"/>
                  </a:lnTo>
                  <a:lnTo>
                    <a:pt x="10026" y="12702"/>
                  </a:lnTo>
                  <a:lnTo>
                    <a:pt x="10245" y="12800"/>
                  </a:lnTo>
                  <a:lnTo>
                    <a:pt x="10439" y="12897"/>
                  </a:lnTo>
                  <a:lnTo>
                    <a:pt x="10196" y="13384"/>
                  </a:lnTo>
                  <a:lnTo>
                    <a:pt x="9880" y="13384"/>
                  </a:lnTo>
                  <a:lnTo>
                    <a:pt x="9904" y="13432"/>
                  </a:lnTo>
                  <a:lnTo>
                    <a:pt x="10147" y="13505"/>
                  </a:lnTo>
                  <a:lnTo>
                    <a:pt x="10074" y="13700"/>
                  </a:lnTo>
                  <a:lnTo>
                    <a:pt x="10026" y="13895"/>
                  </a:lnTo>
                  <a:lnTo>
                    <a:pt x="9953" y="14284"/>
                  </a:lnTo>
                  <a:lnTo>
                    <a:pt x="9880" y="14673"/>
                  </a:lnTo>
                  <a:lnTo>
                    <a:pt x="9807" y="15087"/>
                  </a:lnTo>
                  <a:lnTo>
                    <a:pt x="9101" y="15111"/>
                  </a:lnTo>
                  <a:lnTo>
                    <a:pt x="9247" y="14673"/>
                  </a:lnTo>
                  <a:lnTo>
                    <a:pt x="9344" y="14235"/>
                  </a:lnTo>
                  <a:lnTo>
                    <a:pt x="9539" y="13359"/>
                  </a:lnTo>
                  <a:lnTo>
                    <a:pt x="9734" y="12459"/>
                  </a:lnTo>
                  <a:lnTo>
                    <a:pt x="9855" y="12021"/>
                  </a:lnTo>
                  <a:lnTo>
                    <a:pt x="9977" y="11583"/>
                  </a:lnTo>
                  <a:lnTo>
                    <a:pt x="10269" y="10659"/>
                  </a:lnTo>
                  <a:lnTo>
                    <a:pt x="10537" y="9734"/>
                  </a:lnTo>
                  <a:lnTo>
                    <a:pt x="10658" y="9320"/>
                  </a:lnTo>
                  <a:lnTo>
                    <a:pt x="10756" y="8858"/>
                  </a:lnTo>
                  <a:lnTo>
                    <a:pt x="10780" y="8639"/>
                  </a:lnTo>
                  <a:lnTo>
                    <a:pt x="10780" y="8396"/>
                  </a:lnTo>
                  <a:lnTo>
                    <a:pt x="10756" y="8177"/>
                  </a:lnTo>
                  <a:lnTo>
                    <a:pt x="10707" y="7958"/>
                  </a:lnTo>
                  <a:lnTo>
                    <a:pt x="10683" y="7933"/>
                  </a:lnTo>
                  <a:lnTo>
                    <a:pt x="10634" y="7933"/>
                  </a:lnTo>
                  <a:lnTo>
                    <a:pt x="10610" y="7958"/>
                  </a:lnTo>
                  <a:lnTo>
                    <a:pt x="10537" y="8177"/>
                  </a:lnTo>
                  <a:lnTo>
                    <a:pt x="10464" y="8420"/>
                  </a:lnTo>
                  <a:lnTo>
                    <a:pt x="10366" y="8882"/>
                  </a:lnTo>
                  <a:lnTo>
                    <a:pt x="10293" y="9369"/>
                  </a:lnTo>
                  <a:lnTo>
                    <a:pt x="10172" y="9831"/>
                  </a:lnTo>
                  <a:lnTo>
                    <a:pt x="9904" y="10756"/>
                  </a:lnTo>
                  <a:lnTo>
                    <a:pt x="9588" y="11656"/>
                  </a:lnTo>
                  <a:lnTo>
                    <a:pt x="9466" y="12094"/>
                  </a:lnTo>
                  <a:lnTo>
                    <a:pt x="9369" y="12532"/>
                  </a:lnTo>
                  <a:lnTo>
                    <a:pt x="9174" y="13384"/>
                  </a:lnTo>
                  <a:lnTo>
                    <a:pt x="8979" y="14260"/>
                  </a:lnTo>
                  <a:lnTo>
                    <a:pt x="8858" y="14698"/>
                  </a:lnTo>
                  <a:lnTo>
                    <a:pt x="8736" y="15111"/>
                  </a:lnTo>
                  <a:lnTo>
                    <a:pt x="8128" y="15136"/>
                  </a:lnTo>
                  <a:lnTo>
                    <a:pt x="7519" y="15087"/>
                  </a:lnTo>
                  <a:lnTo>
                    <a:pt x="7179" y="15063"/>
                  </a:lnTo>
                  <a:lnTo>
                    <a:pt x="7154" y="15038"/>
                  </a:lnTo>
                  <a:lnTo>
                    <a:pt x="7081" y="14698"/>
                  </a:lnTo>
                  <a:lnTo>
                    <a:pt x="7033" y="14357"/>
                  </a:lnTo>
                  <a:lnTo>
                    <a:pt x="6935" y="13651"/>
                  </a:lnTo>
                  <a:lnTo>
                    <a:pt x="6765" y="12605"/>
                  </a:lnTo>
                  <a:lnTo>
                    <a:pt x="6570" y="11583"/>
                  </a:lnTo>
                  <a:lnTo>
                    <a:pt x="6230" y="9880"/>
                  </a:lnTo>
                  <a:lnTo>
                    <a:pt x="6060" y="9028"/>
                  </a:lnTo>
                  <a:lnTo>
                    <a:pt x="5841" y="8177"/>
                  </a:lnTo>
                  <a:lnTo>
                    <a:pt x="5816" y="8152"/>
                  </a:lnTo>
                  <a:lnTo>
                    <a:pt x="5768" y="8128"/>
                  </a:lnTo>
                  <a:lnTo>
                    <a:pt x="5743" y="8128"/>
                  </a:lnTo>
                  <a:lnTo>
                    <a:pt x="5695" y="8152"/>
                  </a:lnTo>
                  <a:lnTo>
                    <a:pt x="5646" y="8298"/>
                  </a:lnTo>
                  <a:lnTo>
                    <a:pt x="5646" y="8420"/>
                  </a:lnTo>
                  <a:lnTo>
                    <a:pt x="5646" y="8542"/>
                  </a:lnTo>
                  <a:lnTo>
                    <a:pt x="5646" y="8663"/>
                  </a:lnTo>
                  <a:lnTo>
                    <a:pt x="5719" y="8931"/>
                  </a:lnTo>
                  <a:lnTo>
                    <a:pt x="5768" y="9199"/>
                  </a:lnTo>
                  <a:lnTo>
                    <a:pt x="5865" y="9734"/>
                  </a:lnTo>
                  <a:lnTo>
                    <a:pt x="5962" y="10245"/>
                  </a:lnTo>
                  <a:lnTo>
                    <a:pt x="6035" y="10780"/>
                  </a:lnTo>
                  <a:lnTo>
                    <a:pt x="6133" y="11316"/>
                  </a:lnTo>
                  <a:lnTo>
                    <a:pt x="6327" y="12337"/>
                  </a:lnTo>
                  <a:lnTo>
                    <a:pt x="6522" y="13384"/>
                  </a:lnTo>
                  <a:lnTo>
                    <a:pt x="6570" y="13773"/>
                  </a:lnTo>
                  <a:lnTo>
                    <a:pt x="6619" y="14211"/>
                  </a:lnTo>
                  <a:lnTo>
                    <a:pt x="6668" y="14625"/>
                  </a:lnTo>
                  <a:lnTo>
                    <a:pt x="6716" y="14819"/>
                  </a:lnTo>
                  <a:lnTo>
                    <a:pt x="6765" y="15014"/>
                  </a:lnTo>
                  <a:lnTo>
                    <a:pt x="6497" y="15038"/>
                  </a:lnTo>
                  <a:lnTo>
                    <a:pt x="6473" y="14625"/>
                  </a:lnTo>
                  <a:lnTo>
                    <a:pt x="6400" y="14235"/>
                  </a:lnTo>
                  <a:lnTo>
                    <a:pt x="6279" y="13846"/>
                  </a:lnTo>
                  <a:lnTo>
                    <a:pt x="6133" y="13481"/>
                  </a:lnTo>
                  <a:lnTo>
                    <a:pt x="5938" y="13116"/>
                  </a:lnTo>
                  <a:lnTo>
                    <a:pt x="5743" y="12775"/>
                  </a:lnTo>
                  <a:lnTo>
                    <a:pt x="5281" y="12070"/>
                  </a:lnTo>
                  <a:lnTo>
                    <a:pt x="4746" y="11267"/>
                  </a:lnTo>
                  <a:lnTo>
                    <a:pt x="4210" y="10415"/>
                  </a:lnTo>
                  <a:lnTo>
                    <a:pt x="3967" y="9977"/>
                  </a:lnTo>
                  <a:lnTo>
                    <a:pt x="3724" y="9539"/>
                  </a:lnTo>
                  <a:lnTo>
                    <a:pt x="3529" y="9077"/>
                  </a:lnTo>
                  <a:lnTo>
                    <a:pt x="3359" y="8615"/>
                  </a:lnTo>
                  <a:lnTo>
                    <a:pt x="3286" y="8396"/>
                  </a:lnTo>
                  <a:lnTo>
                    <a:pt x="3261" y="8152"/>
                  </a:lnTo>
                  <a:lnTo>
                    <a:pt x="3237" y="7909"/>
                  </a:lnTo>
                  <a:lnTo>
                    <a:pt x="3237" y="7666"/>
                  </a:lnTo>
                  <a:lnTo>
                    <a:pt x="3261" y="7155"/>
                  </a:lnTo>
                  <a:lnTo>
                    <a:pt x="3310" y="6668"/>
                  </a:lnTo>
                  <a:lnTo>
                    <a:pt x="3334" y="6376"/>
                  </a:lnTo>
                  <a:lnTo>
                    <a:pt x="3407" y="6108"/>
                  </a:lnTo>
                  <a:lnTo>
                    <a:pt x="3480" y="5841"/>
                  </a:lnTo>
                  <a:lnTo>
                    <a:pt x="3578" y="5597"/>
                  </a:lnTo>
                  <a:lnTo>
                    <a:pt x="3699" y="5354"/>
                  </a:lnTo>
                  <a:lnTo>
                    <a:pt x="3845" y="5111"/>
                  </a:lnTo>
                  <a:lnTo>
                    <a:pt x="4016" y="4892"/>
                  </a:lnTo>
                  <a:lnTo>
                    <a:pt x="4186" y="4673"/>
                  </a:lnTo>
                  <a:lnTo>
                    <a:pt x="4648" y="4162"/>
                  </a:lnTo>
                  <a:lnTo>
                    <a:pt x="5062" y="3748"/>
                  </a:lnTo>
                  <a:lnTo>
                    <a:pt x="5403" y="3432"/>
                  </a:lnTo>
                  <a:lnTo>
                    <a:pt x="5743" y="3189"/>
                  </a:lnTo>
                  <a:lnTo>
                    <a:pt x="6060" y="3018"/>
                  </a:lnTo>
                  <a:lnTo>
                    <a:pt x="6352" y="2872"/>
                  </a:lnTo>
                  <a:lnTo>
                    <a:pt x="6668" y="2775"/>
                  </a:lnTo>
                  <a:lnTo>
                    <a:pt x="6984" y="2702"/>
                  </a:lnTo>
                  <a:lnTo>
                    <a:pt x="7276" y="2653"/>
                  </a:lnTo>
                  <a:lnTo>
                    <a:pt x="7568" y="2629"/>
                  </a:lnTo>
                  <a:lnTo>
                    <a:pt x="7860" y="2605"/>
                  </a:lnTo>
                  <a:close/>
                  <a:moveTo>
                    <a:pt x="6716" y="15525"/>
                  </a:moveTo>
                  <a:lnTo>
                    <a:pt x="6619" y="15720"/>
                  </a:lnTo>
                  <a:lnTo>
                    <a:pt x="6352" y="16158"/>
                  </a:lnTo>
                  <a:lnTo>
                    <a:pt x="6279" y="16109"/>
                  </a:lnTo>
                  <a:lnTo>
                    <a:pt x="6230" y="16060"/>
                  </a:lnTo>
                  <a:lnTo>
                    <a:pt x="6206" y="15963"/>
                  </a:lnTo>
                  <a:lnTo>
                    <a:pt x="6206" y="15866"/>
                  </a:lnTo>
                  <a:lnTo>
                    <a:pt x="6206" y="15768"/>
                  </a:lnTo>
                  <a:lnTo>
                    <a:pt x="6230" y="15695"/>
                  </a:lnTo>
                  <a:lnTo>
                    <a:pt x="6279" y="15598"/>
                  </a:lnTo>
                  <a:lnTo>
                    <a:pt x="6327" y="15549"/>
                  </a:lnTo>
                  <a:lnTo>
                    <a:pt x="6595" y="15525"/>
                  </a:lnTo>
                  <a:close/>
                  <a:moveTo>
                    <a:pt x="6887" y="15525"/>
                  </a:moveTo>
                  <a:lnTo>
                    <a:pt x="7276" y="15549"/>
                  </a:lnTo>
                  <a:lnTo>
                    <a:pt x="7641" y="15598"/>
                  </a:lnTo>
                  <a:lnTo>
                    <a:pt x="8225" y="15647"/>
                  </a:lnTo>
                  <a:lnTo>
                    <a:pt x="8809" y="15671"/>
                  </a:lnTo>
                  <a:lnTo>
                    <a:pt x="8541" y="15963"/>
                  </a:lnTo>
                  <a:lnTo>
                    <a:pt x="8298" y="16255"/>
                  </a:lnTo>
                  <a:lnTo>
                    <a:pt x="7909" y="16231"/>
                  </a:lnTo>
                  <a:lnTo>
                    <a:pt x="8249" y="15744"/>
                  </a:lnTo>
                  <a:lnTo>
                    <a:pt x="8249" y="15720"/>
                  </a:lnTo>
                  <a:lnTo>
                    <a:pt x="8225" y="15695"/>
                  </a:lnTo>
                  <a:lnTo>
                    <a:pt x="8201" y="15671"/>
                  </a:lnTo>
                  <a:lnTo>
                    <a:pt x="8176" y="15695"/>
                  </a:lnTo>
                  <a:lnTo>
                    <a:pt x="7690" y="16231"/>
                  </a:lnTo>
                  <a:lnTo>
                    <a:pt x="7179" y="16182"/>
                  </a:lnTo>
                  <a:lnTo>
                    <a:pt x="7325" y="15939"/>
                  </a:lnTo>
                  <a:lnTo>
                    <a:pt x="7471" y="15671"/>
                  </a:lnTo>
                  <a:lnTo>
                    <a:pt x="7471" y="15647"/>
                  </a:lnTo>
                  <a:lnTo>
                    <a:pt x="7446" y="15622"/>
                  </a:lnTo>
                  <a:lnTo>
                    <a:pt x="7422" y="15647"/>
                  </a:lnTo>
                  <a:lnTo>
                    <a:pt x="7203" y="15890"/>
                  </a:lnTo>
                  <a:lnTo>
                    <a:pt x="6935" y="16182"/>
                  </a:lnTo>
                  <a:lnTo>
                    <a:pt x="6741" y="16206"/>
                  </a:lnTo>
                  <a:lnTo>
                    <a:pt x="6570" y="16255"/>
                  </a:lnTo>
                  <a:lnTo>
                    <a:pt x="6668" y="16060"/>
                  </a:lnTo>
                  <a:lnTo>
                    <a:pt x="6814" y="15817"/>
                  </a:lnTo>
                  <a:lnTo>
                    <a:pt x="6862" y="15671"/>
                  </a:lnTo>
                  <a:lnTo>
                    <a:pt x="6887" y="15525"/>
                  </a:lnTo>
                  <a:close/>
                  <a:moveTo>
                    <a:pt x="9661" y="15622"/>
                  </a:moveTo>
                  <a:lnTo>
                    <a:pt x="9734" y="15671"/>
                  </a:lnTo>
                  <a:lnTo>
                    <a:pt x="9807" y="15695"/>
                  </a:lnTo>
                  <a:lnTo>
                    <a:pt x="9953" y="15695"/>
                  </a:lnTo>
                  <a:lnTo>
                    <a:pt x="9782" y="15793"/>
                  </a:lnTo>
                  <a:lnTo>
                    <a:pt x="9661" y="15939"/>
                  </a:lnTo>
                  <a:lnTo>
                    <a:pt x="9539" y="16085"/>
                  </a:lnTo>
                  <a:lnTo>
                    <a:pt x="9417" y="16279"/>
                  </a:lnTo>
                  <a:lnTo>
                    <a:pt x="9271" y="16279"/>
                  </a:lnTo>
                  <a:lnTo>
                    <a:pt x="9612" y="15817"/>
                  </a:lnTo>
                  <a:lnTo>
                    <a:pt x="9612" y="15793"/>
                  </a:lnTo>
                  <a:lnTo>
                    <a:pt x="9612" y="15768"/>
                  </a:lnTo>
                  <a:lnTo>
                    <a:pt x="9563" y="15768"/>
                  </a:lnTo>
                  <a:lnTo>
                    <a:pt x="9320" y="16012"/>
                  </a:lnTo>
                  <a:lnTo>
                    <a:pt x="9077" y="16255"/>
                  </a:lnTo>
                  <a:lnTo>
                    <a:pt x="8517" y="16255"/>
                  </a:lnTo>
                  <a:lnTo>
                    <a:pt x="8882" y="15720"/>
                  </a:lnTo>
                  <a:lnTo>
                    <a:pt x="8906" y="15695"/>
                  </a:lnTo>
                  <a:lnTo>
                    <a:pt x="8882" y="15671"/>
                  </a:lnTo>
                  <a:lnTo>
                    <a:pt x="9271" y="15671"/>
                  </a:lnTo>
                  <a:lnTo>
                    <a:pt x="9661" y="15622"/>
                  </a:lnTo>
                  <a:close/>
                  <a:moveTo>
                    <a:pt x="10074" y="15768"/>
                  </a:moveTo>
                  <a:lnTo>
                    <a:pt x="10074" y="15841"/>
                  </a:lnTo>
                  <a:lnTo>
                    <a:pt x="10099" y="15939"/>
                  </a:lnTo>
                  <a:lnTo>
                    <a:pt x="10074" y="16060"/>
                  </a:lnTo>
                  <a:lnTo>
                    <a:pt x="10050" y="16182"/>
                  </a:lnTo>
                  <a:lnTo>
                    <a:pt x="9977" y="16304"/>
                  </a:lnTo>
                  <a:lnTo>
                    <a:pt x="9758" y="16279"/>
                  </a:lnTo>
                  <a:lnTo>
                    <a:pt x="9880" y="16012"/>
                  </a:lnTo>
                  <a:lnTo>
                    <a:pt x="9977" y="15890"/>
                  </a:lnTo>
                  <a:lnTo>
                    <a:pt x="10074" y="15768"/>
                  </a:lnTo>
                  <a:close/>
                  <a:moveTo>
                    <a:pt x="6522" y="16571"/>
                  </a:moveTo>
                  <a:lnTo>
                    <a:pt x="6595" y="16620"/>
                  </a:lnTo>
                  <a:lnTo>
                    <a:pt x="6424" y="16888"/>
                  </a:lnTo>
                  <a:lnTo>
                    <a:pt x="6376" y="17034"/>
                  </a:lnTo>
                  <a:lnTo>
                    <a:pt x="6327" y="17180"/>
                  </a:lnTo>
                  <a:lnTo>
                    <a:pt x="6254" y="17082"/>
                  </a:lnTo>
                  <a:lnTo>
                    <a:pt x="6230" y="16985"/>
                  </a:lnTo>
                  <a:lnTo>
                    <a:pt x="6206" y="16912"/>
                  </a:lnTo>
                  <a:lnTo>
                    <a:pt x="6230" y="16815"/>
                  </a:lnTo>
                  <a:lnTo>
                    <a:pt x="6254" y="16839"/>
                  </a:lnTo>
                  <a:lnTo>
                    <a:pt x="6303" y="16839"/>
                  </a:lnTo>
                  <a:lnTo>
                    <a:pt x="6352" y="16815"/>
                  </a:lnTo>
                  <a:lnTo>
                    <a:pt x="6376" y="16766"/>
                  </a:lnTo>
                  <a:lnTo>
                    <a:pt x="6424" y="16596"/>
                  </a:lnTo>
                  <a:lnTo>
                    <a:pt x="6449" y="16596"/>
                  </a:lnTo>
                  <a:lnTo>
                    <a:pt x="6522" y="16571"/>
                  </a:lnTo>
                  <a:close/>
                  <a:moveTo>
                    <a:pt x="7884" y="16693"/>
                  </a:moveTo>
                  <a:lnTo>
                    <a:pt x="7957" y="16717"/>
                  </a:lnTo>
                  <a:lnTo>
                    <a:pt x="7787" y="16985"/>
                  </a:lnTo>
                  <a:lnTo>
                    <a:pt x="7617" y="17253"/>
                  </a:lnTo>
                  <a:lnTo>
                    <a:pt x="7592" y="17326"/>
                  </a:lnTo>
                  <a:lnTo>
                    <a:pt x="7300" y="17326"/>
                  </a:lnTo>
                  <a:lnTo>
                    <a:pt x="7398" y="17107"/>
                  </a:lnTo>
                  <a:lnTo>
                    <a:pt x="7519" y="16888"/>
                  </a:lnTo>
                  <a:lnTo>
                    <a:pt x="7617" y="16717"/>
                  </a:lnTo>
                  <a:lnTo>
                    <a:pt x="7884" y="16693"/>
                  </a:lnTo>
                  <a:close/>
                  <a:moveTo>
                    <a:pt x="8225" y="16717"/>
                  </a:moveTo>
                  <a:lnTo>
                    <a:pt x="8736" y="16742"/>
                  </a:lnTo>
                  <a:lnTo>
                    <a:pt x="8541" y="17034"/>
                  </a:lnTo>
                  <a:lnTo>
                    <a:pt x="8371" y="17326"/>
                  </a:lnTo>
                  <a:lnTo>
                    <a:pt x="7909" y="17326"/>
                  </a:lnTo>
                  <a:lnTo>
                    <a:pt x="7933" y="17277"/>
                  </a:lnTo>
                  <a:lnTo>
                    <a:pt x="8225" y="16717"/>
                  </a:lnTo>
                  <a:close/>
                  <a:moveTo>
                    <a:pt x="9223" y="16742"/>
                  </a:moveTo>
                  <a:lnTo>
                    <a:pt x="8979" y="17350"/>
                  </a:lnTo>
                  <a:lnTo>
                    <a:pt x="8663" y="17350"/>
                  </a:lnTo>
                  <a:lnTo>
                    <a:pt x="8979" y="16742"/>
                  </a:lnTo>
                  <a:close/>
                  <a:moveTo>
                    <a:pt x="9928" y="16742"/>
                  </a:moveTo>
                  <a:lnTo>
                    <a:pt x="9661" y="17253"/>
                  </a:lnTo>
                  <a:lnTo>
                    <a:pt x="9612" y="17350"/>
                  </a:lnTo>
                  <a:lnTo>
                    <a:pt x="9320" y="17350"/>
                  </a:lnTo>
                  <a:lnTo>
                    <a:pt x="9563" y="16742"/>
                  </a:lnTo>
                  <a:close/>
                  <a:moveTo>
                    <a:pt x="10147" y="16839"/>
                  </a:moveTo>
                  <a:lnTo>
                    <a:pt x="10220" y="16961"/>
                  </a:lnTo>
                  <a:lnTo>
                    <a:pt x="10245" y="17107"/>
                  </a:lnTo>
                  <a:lnTo>
                    <a:pt x="10220" y="17228"/>
                  </a:lnTo>
                  <a:lnTo>
                    <a:pt x="10147" y="17350"/>
                  </a:lnTo>
                  <a:lnTo>
                    <a:pt x="9928" y="17350"/>
                  </a:lnTo>
                  <a:lnTo>
                    <a:pt x="9953" y="17277"/>
                  </a:lnTo>
                  <a:lnTo>
                    <a:pt x="10050" y="17082"/>
                  </a:lnTo>
                  <a:lnTo>
                    <a:pt x="10147" y="16839"/>
                  </a:lnTo>
                  <a:close/>
                  <a:moveTo>
                    <a:pt x="6862" y="16693"/>
                  </a:moveTo>
                  <a:lnTo>
                    <a:pt x="7081" y="16717"/>
                  </a:lnTo>
                  <a:lnTo>
                    <a:pt x="7300" y="16717"/>
                  </a:lnTo>
                  <a:lnTo>
                    <a:pt x="7106" y="17009"/>
                  </a:lnTo>
                  <a:lnTo>
                    <a:pt x="6935" y="17326"/>
                  </a:lnTo>
                  <a:lnTo>
                    <a:pt x="6741" y="17350"/>
                  </a:lnTo>
                  <a:lnTo>
                    <a:pt x="6570" y="17399"/>
                  </a:lnTo>
                  <a:lnTo>
                    <a:pt x="6619" y="17204"/>
                  </a:lnTo>
                  <a:lnTo>
                    <a:pt x="6692" y="17034"/>
                  </a:lnTo>
                  <a:lnTo>
                    <a:pt x="6862" y="16693"/>
                  </a:lnTo>
                  <a:close/>
                  <a:moveTo>
                    <a:pt x="6473" y="17618"/>
                  </a:moveTo>
                  <a:lnTo>
                    <a:pt x="6643" y="17691"/>
                  </a:lnTo>
                  <a:lnTo>
                    <a:pt x="6814" y="17715"/>
                  </a:lnTo>
                  <a:lnTo>
                    <a:pt x="6789" y="17910"/>
                  </a:lnTo>
                  <a:lnTo>
                    <a:pt x="6765" y="18080"/>
                  </a:lnTo>
                  <a:lnTo>
                    <a:pt x="6643" y="17983"/>
                  </a:lnTo>
                  <a:lnTo>
                    <a:pt x="6546" y="17861"/>
                  </a:lnTo>
                  <a:lnTo>
                    <a:pt x="6352" y="17642"/>
                  </a:lnTo>
                  <a:lnTo>
                    <a:pt x="6376" y="17618"/>
                  </a:lnTo>
                  <a:lnTo>
                    <a:pt x="6424" y="17642"/>
                  </a:lnTo>
                  <a:lnTo>
                    <a:pt x="6473" y="17618"/>
                  </a:lnTo>
                  <a:close/>
                  <a:moveTo>
                    <a:pt x="7398" y="17739"/>
                  </a:moveTo>
                  <a:lnTo>
                    <a:pt x="7300" y="18031"/>
                  </a:lnTo>
                  <a:lnTo>
                    <a:pt x="7252" y="18177"/>
                  </a:lnTo>
                  <a:lnTo>
                    <a:pt x="7252" y="18299"/>
                  </a:lnTo>
                  <a:lnTo>
                    <a:pt x="7008" y="18202"/>
                  </a:lnTo>
                  <a:lnTo>
                    <a:pt x="7154" y="17739"/>
                  </a:lnTo>
                  <a:close/>
                  <a:moveTo>
                    <a:pt x="8833" y="17715"/>
                  </a:moveTo>
                  <a:lnTo>
                    <a:pt x="8785" y="17837"/>
                  </a:lnTo>
                  <a:lnTo>
                    <a:pt x="8736" y="17983"/>
                  </a:lnTo>
                  <a:lnTo>
                    <a:pt x="8712" y="18104"/>
                  </a:lnTo>
                  <a:lnTo>
                    <a:pt x="8736" y="18153"/>
                  </a:lnTo>
                  <a:lnTo>
                    <a:pt x="8736" y="18202"/>
                  </a:lnTo>
                  <a:lnTo>
                    <a:pt x="8809" y="18250"/>
                  </a:lnTo>
                  <a:lnTo>
                    <a:pt x="8882" y="18250"/>
                  </a:lnTo>
                  <a:lnTo>
                    <a:pt x="8931" y="18226"/>
                  </a:lnTo>
                  <a:lnTo>
                    <a:pt x="9004" y="18153"/>
                  </a:lnTo>
                  <a:lnTo>
                    <a:pt x="9125" y="17958"/>
                  </a:lnTo>
                  <a:lnTo>
                    <a:pt x="9198" y="17739"/>
                  </a:lnTo>
                  <a:lnTo>
                    <a:pt x="9393" y="17739"/>
                  </a:lnTo>
                  <a:lnTo>
                    <a:pt x="9369" y="17861"/>
                  </a:lnTo>
                  <a:lnTo>
                    <a:pt x="9369" y="18007"/>
                  </a:lnTo>
                  <a:lnTo>
                    <a:pt x="9125" y="18153"/>
                  </a:lnTo>
                  <a:lnTo>
                    <a:pt x="8833" y="18275"/>
                  </a:lnTo>
                  <a:lnTo>
                    <a:pt x="8566" y="18372"/>
                  </a:lnTo>
                  <a:lnTo>
                    <a:pt x="8249" y="18421"/>
                  </a:lnTo>
                  <a:lnTo>
                    <a:pt x="8274" y="18275"/>
                  </a:lnTo>
                  <a:lnTo>
                    <a:pt x="8371" y="17983"/>
                  </a:lnTo>
                  <a:lnTo>
                    <a:pt x="8468" y="17715"/>
                  </a:lnTo>
                  <a:close/>
                  <a:moveTo>
                    <a:pt x="8176" y="17715"/>
                  </a:moveTo>
                  <a:lnTo>
                    <a:pt x="8030" y="18056"/>
                  </a:lnTo>
                  <a:lnTo>
                    <a:pt x="7957" y="18250"/>
                  </a:lnTo>
                  <a:lnTo>
                    <a:pt x="7933" y="18445"/>
                  </a:lnTo>
                  <a:lnTo>
                    <a:pt x="7738" y="18421"/>
                  </a:lnTo>
                  <a:lnTo>
                    <a:pt x="7568" y="18396"/>
                  </a:lnTo>
                  <a:lnTo>
                    <a:pt x="7568" y="18226"/>
                  </a:lnTo>
                  <a:lnTo>
                    <a:pt x="7641" y="17983"/>
                  </a:lnTo>
                  <a:lnTo>
                    <a:pt x="7738" y="17715"/>
                  </a:lnTo>
                  <a:close/>
                  <a:moveTo>
                    <a:pt x="8128" y="2094"/>
                  </a:moveTo>
                  <a:lnTo>
                    <a:pt x="7714" y="2142"/>
                  </a:lnTo>
                  <a:lnTo>
                    <a:pt x="7325" y="2191"/>
                  </a:lnTo>
                  <a:lnTo>
                    <a:pt x="6935" y="2264"/>
                  </a:lnTo>
                  <a:lnTo>
                    <a:pt x="6546" y="2386"/>
                  </a:lnTo>
                  <a:lnTo>
                    <a:pt x="6181" y="2507"/>
                  </a:lnTo>
                  <a:lnTo>
                    <a:pt x="5841" y="2653"/>
                  </a:lnTo>
                  <a:lnTo>
                    <a:pt x="5500" y="2824"/>
                  </a:lnTo>
                  <a:lnTo>
                    <a:pt x="5184" y="3018"/>
                  </a:lnTo>
                  <a:lnTo>
                    <a:pt x="4892" y="3237"/>
                  </a:lnTo>
                  <a:lnTo>
                    <a:pt x="4551" y="3554"/>
                  </a:lnTo>
                  <a:lnTo>
                    <a:pt x="4210" y="3918"/>
                  </a:lnTo>
                  <a:lnTo>
                    <a:pt x="3918" y="4332"/>
                  </a:lnTo>
                  <a:lnTo>
                    <a:pt x="3626" y="4746"/>
                  </a:lnTo>
                  <a:lnTo>
                    <a:pt x="3383" y="5159"/>
                  </a:lnTo>
                  <a:lnTo>
                    <a:pt x="3164" y="5549"/>
                  </a:lnTo>
                  <a:lnTo>
                    <a:pt x="3018" y="5889"/>
                  </a:lnTo>
                  <a:lnTo>
                    <a:pt x="2921" y="6157"/>
                  </a:lnTo>
                  <a:lnTo>
                    <a:pt x="2823" y="6595"/>
                  </a:lnTo>
                  <a:lnTo>
                    <a:pt x="2775" y="7057"/>
                  </a:lnTo>
                  <a:lnTo>
                    <a:pt x="2750" y="7495"/>
                  </a:lnTo>
                  <a:lnTo>
                    <a:pt x="2775" y="7958"/>
                  </a:lnTo>
                  <a:lnTo>
                    <a:pt x="2823" y="8396"/>
                  </a:lnTo>
                  <a:lnTo>
                    <a:pt x="2921" y="8834"/>
                  </a:lnTo>
                  <a:lnTo>
                    <a:pt x="3067" y="9272"/>
                  </a:lnTo>
                  <a:lnTo>
                    <a:pt x="3237" y="9685"/>
                  </a:lnTo>
                  <a:lnTo>
                    <a:pt x="3602" y="10367"/>
                  </a:lnTo>
                  <a:lnTo>
                    <a:pt x="3991" y="11024"/>
                  </a:lnTo>
                  <a:lnTo>
                    <a:pt x="4843" y="12337"/>
                  </a:lnTo>
                  <a:lnTo>
                    <a:pt x="5281" y="13019"/>
                  </a:lnTo>
                  <a:lnTo>
                    <a:pt x="5476" y="13384"/>
                  </a:lnTo>
                  <a:lnTo>
                    <a:pt x="5646" y="13724"/>
                  </a:lnTo>
                  <a:lnTo>
                    <a:pt x="5792" y="14089"/>
                  </a:lnTo>
                  <a:lnTo>
                    <a:pt x="5914" y="14454"/>
                  </a:lnTo>
                  <a:lnTo>
                    <a:pt x="5987" y="14844"/>
                  </a:lnTo>
                  <a:lnTo>
                    <a:pt x="5987" y="15282"/>
                  </a:lnTo>
                  <a:lnTo>
                    <a:pt x="5962" y="15379"/>
                  </a:lnTo>
                  <a:lnTo>
                    <a:pt x="5962" y="15428"/>
                  </a:lnTo>
                  <a:lnTo>
                    <a:pt x="5889" y="15525"/>
                  </a:lnTo>
                  <a:lnTo>
                    <a:pt x="5841" y="15647"/>
                  </a:lnTo>
                  <a:lnTo>
                    <a:pt x="5816" y="15768"/>
                  </a:lnTo>
                  <a:lnTo>
                    <a:pt x="5792" y="15914"/>
                  </a:lnTo>
                  <a:lnTo>
                    <a:pt x="5816" y="16036"/>
                  </a:lnTo>
                  <a:lnTo>
                    <a:pt x="5841" y="16158"/>
                  </a:lnTo>
                  <a:lnTo>
                    <a:pt x="5889" y="16279"/>
                  </a:lnTo>
                  <a:lnTo>
                    <a:pt x="5962" y="16377"/>
                  </a:lnTo>
                  <a:lnTo>
                    <a:pt x="5865" y="16474"/>
                  </a:lnTo>
                  <a:lnTo>
                    <a:pt x="5792" y="16620"/>
                  </a:lnTo>
                  <a:lnTo>
                    <a:pt x="5768" y="16766"/>
                  </a:lnTo>
                  <a:lnTo>
                    <a:pt x="5768" y="16912"/>
                  </a:lnTo>
                  <a:lnTo>
                    <a:pt x="5768" y="17058"/>
                  </a:lnTo>
                  <a:lnTo>
                    <a:pt x="5816" y="17204"/>
                  </a:lnTo>
                  <a:lnTo>
                    <a:pt x="5889" y="17350"/>
                  </a:lnTo>
                  <a:lnTo>
                    <a:pt x="5987" y="17472"/>
                  </a:lnTo>
                  <a:lnTo>
                    <a:pt x="5962" y="17496"/>
                  </a:lnTo>
                  <a:lnTo>
                    <a:pt x="5914" y="17618"/>
                  </a:lnTo>
                  <a:lnTo>
                    <a:pt x="5914" y="17715"/>
                  </a:lnTo>
                  <a:lnTo>
                    <a:pt x="5938" y="17837"/>
                  </a:lnTo>
                  <a:lnTo>
                    <a:pt x="5987" y="17934"/>
                  </a:lnTo>
                  <a:lnTo>
                    <a:pt x="6133" y="18129"/>
                  </a:lnTo>
                  <a:lnTo>
                    <a:pt x="6303" y="18299"/>
                  </a:lnTo>
                  <a:lnTo>
                    <a:pt x="6424" y="18421"/>
                  </a:lnTo>
                  <a:lnTo>
                    <a:pt x="6570" y="18518"/>
                  </a:lnTo>
                  <a:lnTo>
                    <a:pt x="6862" y="18688"/>
                  </a:lnTo>
                  <a:lnTo>
                    <a:pt x="7179" y="18810"/>
                  </a:lnTo>
                  <a:lnTo>
                    <a:pt x="7495" y="18859"/>
                  </a:lnTo>
                  <a:lnTo>
                    <a:pt x="7738" y="18883"/>
                  </a:lnTo>
                  <a:lnTo>
                    <a:pt x="7982" y="18883"/>
                  </a:lnTo>
                  <a:lnTo>
                    <a:pt x="8030" y="18956"/>
                  </a:lnTo>
                  <a:lnTo>
                    <a:pt x="8079" y="18980"/>
                  </a:lnTo>
                  <a:lnTo>
                    <a:pt x="8128" y="18980"/>
                  </a:lnTo>
                  <a:lnTo>
                    <a:pt x="8176" y="18956"/>
                  </a:lnTo>
                  <a:lnTo>
                    <a:pt x="8201" y="18907"/>
                  </a:lnTo>
                  <a:lnTo>
                    <a:pt x="8201" y="18883"/>
                  </a:lnTo>
                  <a:lnTo>
                    <a:pt x="8493" y="18834"/>
                  </a:lnTo>
                  <a:lnTo>
                    <a:pt x="8785" y="18761"/>
                  </a:lnTo>
                  <a:lnTo>
                    <a:pt x="9052" y="18664"/>
                  </a:lnTo>
                  <a:lnTo>
                    <a:pt x="9320" y="18542"/>
                  </a:lnTo>
                  <a:lnTo>
                    <a:pt x="9563" y="18396"/>
                  </a:lnTo>
                  <a:lnTo>
                    <a:pt x="9807" y="18226"/>
                  </a:lnTo>
                  <a:lnTo>
                    <a:pt x="10050" y="18056"/>
                  </a:lnTo>
                  <a:lnTo>
                    <a:pt x="10269" y="17837"/>
                  </a:lnTo>
                  <a:lnTo>
                    <a:pt x="10318" y="17764"/>
                  </a:lnTo>
                  <a:lnTo>
                    <a:pt x="10342" y="17691"/>
                  </a:lnTo>
                  <a:lnTo>
                    <a:pt x="10464" y="17593"/>
                  </a:lnTo>
                  <a:lnTo>
                    <a:pt x="10537" y="17447"/>
                  </a:lnTo>
                  <a:lnTo>
                    <a:pt x="10585" y="17301"/>
                  </a:lnTo>
                  <a:lnTo>
                    <a:pt x="10634" y="17107"/>
                  </a:lnTo>
                  <a:lnTo>
                    <a:pt x="10634" y="16936"/>
                  </a:lnTo>
                  <a:lnTo>
                    <a:pt x="10585" y="16742"/>
                  </a:lnTo>
                  <a:lnTo>
                    <a:pt x="10512" y="16596"/>
                  </a:lnTo>
                  <a:lnTo>
                    <a:pt x="10391" y="16474"/>
                  </a:lnTo>
                  <a:lnTo>
                    <a:pt x="10488" y="16255"/>
                  </a:lnTo>
                  <a:lnTo>
                    <a:pt x="10537" y="16036"/>
                  </a:lnTo>
                  <a:lnTo>
                    <a:pt x="10537" y="15817"/>
                  </a:lnTo>
                  <a:lnTo>
                    <a:pt x="10488" y="15574"/>
                  </a:lnTo>
                  <a:lnTo>
                    <a:pt x="10415" y="15476"/>
                  </a:lnTo>
                  <a:lnTo>
                    <a:pt x="10342" y="15379"/>
                  </a:lnTo>
                  <a:lnTo>
                    <a:pt x="10342" y="15306"/>
                  </a:lnTo>
                  <a:lnTo>
                    <a:pt x="10415" y="14965"/>
                  </a:lnTo>
                  <a:lnTo>
                    <a:pt x="10464" y="14625"/>
                  </a:lnTo>
                  <a:lnTo>
                    <a:pt x="10512" y="14284"/>
                  </a:lnTo>
                  <a:lnTo>
                    <a:pt x="10585" y="13943"/>
                  </a:lnTo>
                  <a:lnTo>
                    <a:pt x="10658" y="13700"/>
                  </a:lnTo>
                  <a:lnTo>
                    <a:pt x="10756" y="13457"/>
                  </a:lnTo>
                  <a:lnTo>
                    <a:pt x="10999" y="12994"/>
                  </a:lnTo>
                  <a:lnTo>
                    <a:pt x="11023" y="12970"/>
                  </a:lnTo>
                  <a:lnTo>
                    <a:pt x="11023" y="12946"/>
                  </a:lnTo>
                  <a:lnTo>
                    <a:pt x="11340" y="12459"/>
                  </a:lnTo>
                  <a:lnTo>
                    <a:pt x="11632" y="11972"/>
                  </a:lnTo>
                  <a:lnTo>
                    <a:pt x="12191" y="11194"/>
                  </a:lnTo>
                  <a:lnTo>
                    <a:pt x="12483" y="10780"/>
                  </a:lnTo>
                  <a:lnTo>
                    <a:pt x="12751" y="10367"/>
                  </a:lnTo>
                  <a:lnTo>
                    <a:pt x="12994" y="9953"/>
                  </a:lnTo>
                  <a:lnTo>
                    <a:pt x="13213" y="9515"/>
                  </a:lnTo>
                  <a:lnTo>
                    <a:pt x="13384" y="9053"/>
                  </a:lnTo>
                  <a:lnTo>
                    <a:pt x="13457" y="8809"/>
                  </a:lnTo>
                  <a:lnTo>
                    <a:pt x="13505" y="8590"/>
                  </a:lnTo>
                  <a:lnTo>
                    <a:pt x="13554" y="8152"/>
                  </a:lnTo>
                  <a:lnTo>
                    <a:pt x="13554" y="7714"/>
                  </a:lnTo>
                  <a:lnTo>
                    <a:pt x="13505" y="7276"/>
                  </a:lnTo>
                  <a:lnTo>
                    <a:pt x="13432" y="6838"/>
                  </a:lnTo>
                  <a:lnTo>
                    <a:pt x="13335" y="6400"/>
                  </a:lnTo>
                  <a:lnTo>
                    <a:pt x="13213" y="5962"/>
                  </a:lnTo>
                  <a:lnTo>
                    <a:pt x="12946" y="5135"/>
                  </a:lnTo>
                  <a:lnTo>
                    <a:pt x="12800" y="4770"/>
                  </a:lnTo>
                  <a:lnTo>
                    <a:pt x="12605" y="4429"/>
                  </a:lnTo>
                  <a:lnTo>
                    <a:pt x="12386" y="4113"/>
                  </a:lnTo>
                  <a:lnTo>
                    <a:pt x="12143" y="3797"/>
                  </a:lnTo>
                  <a:lnTo>
                    <a:pt x="12143" y="3773"/>
                  </a:lnTo>
                  <a:lnTo>
                    <a:pt x="12094" y="3675"/>
                  </a:lnTo>
                  <a:lnTo>
                    <a:pt x="12021" y="3602"/>
                  </a:lnTo>
                  <a:lnTo>
                    <a:pt x="11948" y="3554"/>
                  </a:lnTo>
                  <a:lnTo>
                    <a:pt x="11851" y="3505"/>
                  </a:lnTo>
                  <a:lnTo>
                    <a:pt x="11607" y="3286"/>
                  </a:lnTo>
                  <a:lnTo>
                    <a:pt x="11340" y="3091"/>
                  </a:lnTo>
                  <a:lnTo>
                    <a:pt x="11072" y="2897"/>
                  </a:lnTo>
                  <a:lnTo>
                    <a:pt x="10804" y="2726"/>
                  </a:lnTo>
                  <a:lnTo>
                    <a:pt x="10464" y="2556"/>
                  </a:lnTo>
                  <a:lnTo>
                    <a:pt x="10099" y="2386"/>
                  </a:lnTo>
                  <a:lnTo>
                    <a:pt x="9709" y="2264"/>
                  </a:lnTo>
                  <a:lnTo>
                    <a:pt x="9320" y="2191"/>
                  </a:lnTo>
                  <a:lnTo>
                    <a:pt x="8931" y="2142"/>
                  </a:lnTo>
                  <a:lnTo>
                    <a:pt x="8517" y="20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" name="Shape 2175"/>
          <p:cNvSpPr/>
          <p:nvPr/>
        </p:nvSpPr>
        <p:spPr>
          <a:xfrm>
            <a:off x="3472533" y="3924300"/>
            <a:ext cx="643846" cy="571713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>
            <a:spLocks noGrp="1"/>
          </p:cNvSpPr>
          <p:nvPr>
            <p:ph type="body" idx="4294967295"/>
          </p:nvPr>
        </p:nvSpPr>
        <p:spPr>
          <a:xfrm>
            <a:off x="1754586" y="83289"/>
            <a:ext cx="5620085" cy="7921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Mobile Screen</a:t>
            </a:r>
            <a:endParaRPr lang="en" sz="3600" b="1" dirty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47558" y="875482"/>
            <a:ext cx="2834142" cy="5322118"/>
            <a:chOff x="3757158" y="814550"/>
            <a:chExt cx="2115928" cy="4452817"/>
          </a:xfrm>
        </p:grpSpPr>
        <p:grpSp>
          <p:nvGrpSpPr>
            <p:cNvPr id="5" name="Group 4"/>
            <p:cNvGrpSpPr/>
            <p:nvPr/>
          </p:nvGrpSpPr>
          <p:grpSpPr>
            <a:xfrm>
              <a:off x="3757158" y="814550"/>
              <a:ext cx="2115928" cy="4452817"/>
              <a:chOff x="1323924" y="814550"/>
              <a:chExt cx="2115928" cy="4452817"/>
            </a:xfrm>
          </p:grpSpPr>
          <p:sp>
            <p:nvSpPr>
              <p:cNvPr id="2055" name="Shape 2055"/>
              <p:cNvSpPr/>
              <p:nvPr/>
            </p:nvSpPr>
            <p:spPr>
              <a:xfrm>
                <a:off x="1467591" y="1438158"/>
                <a:ext cx="1815000" cy="32028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Place your screenshot here</a:t>
                </a:r>
              </a:p>
            </p:txBody>
          </p:sp>
          <p:sp>
            <p:nvSpPr>
              <p:cNvPr id="2056" name="Shape 2056"/>
              <p:cNvSpPr/>
              <p:nvPr/>
            </p:nvSpPr>
            <p:spPr>
              <a:xfrm>
                <a:off x="1323924" y="814550"/>
                <a:ext cx="2115928" cy="4452817"/>
              </a:xfrm>
              <a:custGeom>
                <a:avLst/>
                <a:gdLst/>
                <a:ahLst/>
                <a:cxnLst/>
                <a:rect l="0" t="0" r="0" b="0"/>
                <a:pathLst>
                  <a:path w="25999" h="54713" extrusionOk="0">
                    <a:moveTo>
                      <a:pt x="12966" y="2173"/>
                    </a:moveTo>
                    <a:lnTo>
                      <a:pt x="13169" y="2240"/>
                    </a:lnTo>
                    <a:lnTo>
                      <a:pt x="13373" y="2308"/>
                    </a:lnTo>
                    <a:lnTo>
                      <a:pt x="13441" y="2512"/>
                    </a:lnTo>
                    <a:lnTo>
                      <a:pt x="13509" y="2716"/>
                    </a:lnTo>
                    <a:lnTo>
                      <a:pt x="13441" y="2919"/>
                    </a:lnTo>
                    <a:lnTo>
                      <a:pt x="13373" y="3123"/>
                    </a:lnTo>
                    <a:lnTo>
                      <a:pt x="13169" y="3191"/>
                    </a:lnTo>
                    <a:lnTo>
                      <a:pt x="12966" y="3259"/>
                    </a:lnTo>
                    <a:lnTo>
                      <a:pt x="12762" y="3191"/>
                    </a:lnTo>
                    <a:lnTo>
                      <a:pt x="12626" y="3123"/>
                    </a:lnTo>
                    <a:lnTo>
                      <a:pt x="12491" y="2919"/>
                    </a:lnTo>
                    <a:lnTo>
                      <a:pt x="12423" y="2716"/>
                    </a:lnTo>
                    <a:lnTo>
                      <a:pt x="12491" y="2512"/>
                    </a:lnTo>
                    <a:lnTo>
                      <a:pt x="12626" y="2308"/>
                    </a:lnTo>
                    <a:lnTo>
                      <a:pt x="12762" y="2240"/>
                    </a:lnTo>
                    <a:lnTo>
                      <a:pt x="12966" y="2173"/>
                    </a:lnTo>
                    <a:close/>
                    <a:moveTo>
                      <a:pt x="14934" y="4480"/>
                    </a:moveTo>
                    <a:lnTo>
                      <a:pt x="15002" y="4548"/>
                    </a:lnTo>
                    <a:lnTo>
                      <a:pt x="15070" y="4684"/>
                    </a:lnTo>
                    <a:lnTo>
                      <a:pt x="15138" y="4752"/>
                    </a:lnTo>
                    <a:lnTo>
                      <a:pt x="15070" y="4888"/>
                    </a:lnTo>
                    <a:lnTo>
                      <a:pt x="15002" y="5024"/>
                    </a:lnTo>
                    <a:lnTo>
                      <a:pt x="14934" y="5024"/>
                    </a:lnTo>
                    <a:lnTo>
                      <a:pt x="14799" y="5091"/>
                    </a:lnTo>
                    <a:lnTo>
                      <a:pt x="11065" y="5091"/>
                    </a:lnTo>
                    <a:lnTo>
                      <a:pt x="10929" y="5024"/>
                    </a:lnTo>
                    <a:lnTo>
                      <a:pt x="10861" y="5024"/>
                    </a:lnTo>
                    <a:lnTo>
                      <a:pt x="10794" y="4888"/>
                    </a:lnTo>
                    <a:lnTo>
                      <a:pt x="10726" y="4752"/>
                    </a:lnTo>
                    <a:lnTo>
                      <a:pt x="10794" y="4684"/>
                    </a:lnTo>
                    <a:lnTo>
                      <a:pt x="10861" y="4548"/>
                    </a:lnTo>
                    <a:lnTo>
                      <a:pt x="10929" y="4480"/>
                    </a:lnTo>
                    <a:close/>
                    <a:moveTo>
                      <a:pt x="23963" y="7807"/>
                    </a:moveTo>
                    <a:lnTo>
                      <a:pt x="23963" y="7875"/>
                    </a:lnTo>
                    <a:lnTo>
                      <a:pt x="23963" y="46771"/>
                    </a:lnTo>
                    <a:lnTo>
                      <a:pt x="23963" y="46838"/>
                    </a:lnTo>
                    <a:lnTo>
                      <a:pt x="1969" y="46838"/>
                    </a:lnTo>
                    <a:lnTo>
                      <a:pt x="1969" y="46771"/>
                    </a:lnTo>
                    <a:lnTo>
                      <a:pt x="1969" y="7875"/>
                    </a:lnTo>
                    <a:lnTo>
                      <a:pt x="1969" y="7807"/>
                    </a:lnTo>
                    <a:close/>
                    <a:moveTo>
                      <a:pt x="12558" y="48536"/>
                    </a:moveTo>
                    <a:lnTo>
                      <a:pt x="12151" y="48671"/>
                    </a:lnTo>
                    <a:lnTo>
                      <a:pt x="11812" y="48875"/>
                    </a:lnTo>
                    <a:lnTo>
                      <a:pt x="11472" y="49146"/>
                    </a:lnTo>
                    <a:lnTo>
                      <a:pt x="11269" y="49418"/>
                    </a:lnTo>
                    <a:lnTo>
                      <a:pt x="11065" y="49825"/>
                    </a:lnTo>
                    <a:lnTo>
                      <a:pt x="10929" y="50165"/>
                    </a:lnTo>
                    <a:lnTo>
                      <a:pt x="10861" y="50640"/>
                    </a:lnTo>
                    <a:lnTo>
                      <a:pt x="10929" y="51047"/>
                    </a:lnTo>
                    <a:lnTo>
                      <a:pt x="11065" y="51454"/>
                    </a:lnTo>
                    <a:lnTo>
                      <a:pt x="11269" y="51794"/>
                    </a:lnTo>
                    <a:lnTo>
                      <a:pt x="11472" y="52065"/>
                    </a:lnTo>
                    <a:lnTo>
                      <a:pt x="11812" y="52337"/>
                    </a:lnTo>
                    <a:lnTo>
                      <a:pt x="12151" y="52541"/>
                    </a:lnTo>
                    <a:lnTo>
                      <a:pt x="12558" y="52676"/>
                    </a:lnTo>
                    <a:lnTo>
                      <a:pt x="12966" y="52744"/>
                    </a:lnTo>
                    <a:lnTo>
                      <a:pt x="13373" y="52676"/>
                    </a:lnTo>
                    <a:lnTo>
                      <a:pt x="13780" y="52541"/>
                    </a:lnTo>
                    <a:lnTo>
                      <a:pt x="14120" y="52337"/>
                    </a:lnTo>
                    <a:lnTo>
                      <a:pt x="14459" y="52065"/>
                    </a:lnTo>
                    <a:lnTo>
                      <a:pt x="14731" y="51794"/>
                    </a:lnTo>
                    <a:lnTo>
                      <a:pt x="14934" y="51454"/>
                    </a:lnTo>
                    <a:lnTo>
                      <a:pt x="15002" y="51047"/>
                    </a:lnTo>
                    <a:lnTo>
                      <a:pt x="15070" y="50640"/>
                    </a:lnTo>
                    <a:lnTo>
                      <a:pt x="15002" y="50165"/>
                    </a:lnTo>
                    <a:lnTo>
                      <a:pt x="14934" y="49825"/>
                    </a:lnTo>
                    <a:lnTo>
                      <a:pt x="14731" y="49418"/>
                    </a:lnTo>
                    <a:lnTo>
                      <a:pt x="14459" y="49146"/>
                    </a:lnTo>
                    <a:lnTo>
                      <a:pt x="14120" y="48875"/>
                    </a:lnTo>
                    <a:lnTo>
                      <a:pt x="13780" y="48671"/>
                    </a:lnTo>
                    <a:lnTo>
                      <a:pt x="13373" y="48536"/>
                    </a:lnTo>
                    <a:close/>
                    <a:moveTo>
                      <a:pt x="12966" y="48332"/>
                    </a:moveTo>
                    <a:lnTo>
                      <a:pt x="13441" y="48400"/>
                    </a:lnTo>
                    <a:lnTo>
                      <a:pt x="13848" y="48536"/>
                    </a:lnTo>
                    <a:lnTo>
                      <a:pt x="14256" y="48739"/>
                    </a:lnTo>
                    <a:lnTo>
                      <a:pt x="14595" y="49011"/>
                    </a:lnTo>
                    <a:lnTo>
                      <a:pt x="14866" y="49350"/>
                    </a:lnTo>
                    <a:lnTo>
                      <a:pt x="15070" y="49757"/>
                    </a:lnTo>
                    <a:lnTo>
                      <a:pt x="15206" y="50165"/>
                    </a:lnTo>
                    <a:lnTo>
                      <a:pt x="15274" y="50640"/>
                    </a:lnTo>
                    <a:lnTo>
                      <a:pt x="15206" y="51047"/>
                    </a:lnTo>
                    <a:lnTo>
                      <a:pt x="15070" y="51522"/>
                    </a:lnTo>
                    <a:lnTo>
                      <a:pt x="14866" y="51862"/>
                    </a:lnTo>
                    <a:lnTo>
                      <a:pt x="14595" y="52201"/>
                    </a:lnTo>
                    <a:lnTo>
                      <a:pt x="14256" y="52473"/>
                    </a:lnTo>
                    <a:lnTo>
                      <a:pt x="13848" y="52676"/>
                    </a:lnTo>
                    <a:lnTo>
                      <a:pt x="13441" y="52812"/>
                    </a:lnTo>
                    <a:lnTo>
                      <a:pt x="12966" y="52880"/>
                    </a:lnTo>
                    <a:lnTo>
                      <a:pt x="12558" y="52812"/>
                    </a:lnTo>
                    <a:lnTo>
                      <a:pt x="12083" y="52676"/>
                    </a:lnTo>
                    <a:lnTo>
                      <a:pt x="11744" y="52473"/>
                    </a:lnTo>
                    <a:lnTo>
                      <a:pt x="11404" y="52201"/>
                    </a:lnTo>
                    <a:lnTo>
                      <a:pt x="11133" y="51862"/>
                    </a:lnTo>
                    <a:lnTo>
                      <a:pt x="10929" y="51522"/>
                    </a:lnTo>
                    <a:lnTo>
                      <a:pt x="10794" y="51047"/>
                    </a:lnTo>
                    <a:lnTo>
                      <a:pt x="10726" y="50640"/>
                    </a:lnTo>
                    <a:lnTo>
                      <a:pt x="10794" y="50165"/>
                    </a:lnTo>
                    <a:lnTo>
                      <a:pt x="10929" y="49757"/>
                    </a:lnTo>
                    <a:lnTo>
                      <a:pt x="11133" y="49350"/>
                    </a:lnTo>
                    <a:lnTo>
                      <a:pt x="11404" y="49011"/>
                    </a:lnTo>
                    <a:lnTo>
                      <a:pt x="11744" y="48739"/>
                    </a:lnTo>
                    <a:lnTo>
                      <a:pt x="12083" y="48536"/>
                    </a:lnTo>
                    <a:lnTo>
                      <a:pt x="12558" y="48400"/>
                    </a:lnTo>
                    <a:lnTo>
                      <a:pt x="12966" y="48332"/>
                    </a:lnTo>
                    <a:close/>
                    <a:moveTo>
                      <a:pt x="3938" y="679"/>
                    </a:moveTo>
                    <a:lnTo>
                      <a:pt x="3259" y="747"/>
                    </a:lnTo>
                    <a:lnTo>
                      <a:pt x="2648" y="951"/>
                    </a:lnTo>
                    <a:lnTo>
                      <a:pt x="2105" y="1222"/>
                    </a:lnTo>
                    <a:lnTo>
                      <a:pt x="1630" y="1629"/>
                    </a:lnTo>
                    <a:lnTo>
                      <a:pt x="1290" y="2105"/>
                    </a:lnTo>
                    <a:lnTo>
                      <a:pt x="951" y="2648"/>
                    </a:lnTo>
                    <a:lnTo>
                      <a:pt x="747" y="3259"/>
                    </a:lnTo>
                    <a:lnTo>
                      <a:pt x="747" y="3870"/>
                    </a:lnTo>
                    <a:lnTo>
                      <a:pt x="747" y="50776"/>
                    </a:lnTo>
                    <a:lnTo>
                      <a:pt x="747" y="51387"/>
                    </a:lnTo>
                    <a:lnTo>
                      <a:pt x="951" y="51997"/>
                    </a:lnTo>
                    <a:lnTo>
                      <a:pt x="1290" y="52541"/>
                    </a:lnTo>
                    <a:lnTo>
                      <a:pt x="1630" y="53016"/>
                    </a:lnTo>
                    <a:lnTo>
                      <a:pt x="2105" y="53423"/>
                    </a:lnTo>
                    <a:lnTo>
                      <a:pt x="2648" y="53695"/>
                    </a:lnTo>
                    <a:lnTo>
                      <a:pt x="3259" y="53898"/>
                    </a:lnTo>
                    <a:lnTo>
                      <a:pt x="3938" y="53966"/>
                    </a:lnTo>
                    <a:lnTo>
                      <a:pt x="22062" y="53966"/>
                    </a:lnTo>
                    <a:lnTo>
                      <a:pt x="22741" y="53898"/>
                    </a:lnTo>
                    <a:lnTo>
                      <a:pt x="23352" y="53695"/>
                    </a:lnTo>
                    <a:lnTo>
                      <a:pt x="23895" y="53423"/>
                    </a:lnTo>
                    <a:lnTo>
                      <a:pt x="24370" y="53016"/>
                    </a:lnTo>
                    <a:lnTo>
                      <a:pt x="24709" y="52541"/>
                    </a:lnTo>
                    <a:lnTo>
                      <a:pt x="25049" y="51997"/>
                    </a:lnTo>
                    <a:lnTo>
                      <a:pt x="25252" y="51387"/>
                    </a:lnTo>
                    <a:lnTo>
                      <a:pt x="25320" y="50776"/>
                    </a:lnTo>
                    <a:lnTo>
                      <a:pt x="25320" y="3870"/>
                    </a:lnTo>
                    <a:lnTo>
                      <a:pt x="25252" y="3259"/>
                    </a:lnTo>
                    <a:lnTo>
                      <a:pt x="25049" y="2648"/>
                    </a:lnTo>
                    <a:lnTo>
                      <a:pt x="24709" y="2105"/>
                    </a:lnTo>
                    <a:lnTo>
                      <a:pt x="24370" y="1629"/>
                    </a:lnTo>
                    <a:lnTo>
                      <a:pt x="23895" y="1222"/>
                    </a:lnTo>
                    <a:lnTo>
                      <a:pt x="23352" y="951"/>
                    </a:lnTo>
                    <a:lnTo>
                      <a:pt x="22741" y="747"/>
                    </a:lnTo>
                    <a:lnTo>
                      <a:pt x="22062" y="679"/>
                    </a:lnTo>
                    <a:close/>
                    <a:moveTo>
                      <a:pt x="22062" y="543"/>
                    </a:moveTo>
                    <a:lnTo>
                      <a:pt x="22741" y="611"/>
                    </a:lnTo>
                    <a:lnTo>
                      <a:pt x="23419" y="815"/>
                    </a:lnTo>
                    <a:lnTo>
                      <a:pt x="23963" y="1086"/>
                    </a:lnTo>
                    <a:lnTo>
                      <a:pt x="24438" y="1494"/>
                    </a:lnTo>
                    <a:lnTo>
                      <a:pt x="24845" y="2037"/>
                    </a:lnTo>
                    <a:lnTo>
                      <a:pt x="25184" y="2580"/>
                    </a:lnTo>
                    <a:lnTo>
                      <a:pt x="25388" y="3191"/>
                    </a:lnTo>
                    <a:lnTo>
                      <a:pt x="25456" y="3870"/>
                    </a:lnTo>
                    <a:lnTo>
                      <a:pt x="25456" y="50776"/>
                    </a:lnTo>
                    <a:lnTo>
                      <a:pt x="25388" y="51454"/>
                    </a:lnTo>
                    <a:lnTo>
                      <a:pt x="25184" y="52065"/>
                    </a:lnTo>
                    <a:lnTo>
                      <a:pt x="24845" y="52676"/>
                    </a:lnTo>
                    <a:lnTo>
                      <a:pt x="24438" y="53151"/>
                    </a:lnTo>
                    <a:lnTo>
                      <a:pt x="23963" y="53559"/>
                    </a:lnTo>
                    <a:lnTo>
                      <a:pt x="23419" y="53898"/>
                    </a:lnTo>
                    <a:lnTo>
                      <a:pt x="22741" y="54102"/>
                    </a:lnTo>
                    <a:lnTo>
                      <a:pt x="22062" y="54170"/>
                    </a:lnTo>
                    <a:lnTo>
                      <a:pt x="3938" y="54170"/>
                    </a:lnTo>
                    <a:lnTo>
                      <a:pt x="3259" y="54102"/>
                    </a:lnTo>
                    <a:lnTo>
                      <a:pt x="2580" y="53898"/>
                    </a:lnTo>
                    <a:lnTo>
                      <a:pt x="2037" y="53559"/>
                    </a:lnTo>
                    <a:lnTo>
                      <a:pt x="1562" y="53151"/>
                    </a:lnTo>
                    <a:lnTo>
                      <a:pt x="1154" y="52676"/>
                    </a:lnTo>
                    <a:lnTo>
                      <a:pt x="815" y="52065"/>
                    </a:lnTo>
                    <a:lnTo>
                      <a:pt x="611" y="51454"/>
                    </a:lnTo>
                    <a:lnTo>
                      <a:pt x="543" y="50776"/>
                    </a:lnTo>
                    <a:lnTo>
                      <a:pt x="543" y="3870"/>
                    </a:lnTo>
                    <a:lnTo>
                      <a:pt x="611" y="3191"/>
                    </a:lnTo>
                    <a:lnTo>
                      <a:pt x="815" y="2580"/>
                    </a:lnTo>
                    <a:lnTo>
                      <a:pt x="1154" y="2037"/>
                    </a:lnTo>
                    <a:lnTo>
                      <a:pt x="1562" y="1494"/>
                    </a:lnTo>
                    <a:lnTo>
                      <a:pt x="2037" y="1086"/>
                    </a:lnTo>
                    <a:lnTo>
                      <a:pt x="2580" y="815"/>
                    </a:lnTo>
                    <a:lnTo>
                      <a:pt x="3259" y="611"/>
                    </a:lnTo>
                    <a:lnTo>
                      <a:pt x="3938" y="543"/>
                    </a:lnTo>
                    <a:close/>
                    <a:moveTo>
                      <a:pt x="3938" y="0"/>
                    </a:moveTo>
                    <a:lnTo>
                      <a:pt x="3123" y="68"/>
                    </a:lnTo>
                    <a:lnTo>
                      <a:pt x="2444" y="272"/>
                    </a:lnTo>
                    <a:lnTo>
                      <a:pt x="1765" y="611"/>
                    </a:lnTo>
                    <a:lnTo>
                      <a:pt x="1154" y="1154"/>
                    </a:lnTo>
                    <a:lnTo>
                      <a:pt x="679" y="1697"/>
                    </a:lnTo>
                    <a:lnTo>
                      <a:pt x="272" y="2376"/>
                    </a:lnTo>
                    <a:lnTo>
                      <a:pt x="68" y="3123"/>
                    </a:lnTo>
                    <a:lnTo>
                      <a:pt x="0" y="3870"/>
                    </a:lnTo>
                    <a:lnTo>
                      <a:pt x="0" y="50776"/>
                    </a:lnTo>
                    <a:lnTo>
                      <a:pt x="68" y="51522"/>
                    </a:lnTo>
                    <a:lnTo>
                      <a:pt x="272" y="52269"/>
                    </a:lnTo>
                    <a:lnTo>
                      <a:pt x="679" y="52948"/>
                    </a:lnTo>
                    <a:lnTo>
                      <a:pt x="1154" y="53559"/>
                    </a:lnTo>
                    <a:lnTo>
                      <a:pt x="1765" y="54034"/>
                    </a:lnTo>
                    <a:lnTo>
                      <a:pt x="2444" y="54373"/>
                    </a:lnTo>
                    <a:lnTo>
                      <a:pt x="3123" y="54645"/>
                    </a:lnTo>
                    <a:lnTo>
                      <a:pt x="3938" y="54713"/>
                    </a:lnTo>
                    <a:lnTo>
                      <a:pt x="22062" y="54713"/>
                    </a:lnTo>
                    <a:lnTo>
                      <a:pt x="22876" y="54645"/>
                    </a:lnTo>
                    <a:lnTo>
                      <a:pt x="23555" y="54373"/>
                    </a:lnTo>
                    <a:lnTo>
                      <a:pt x="24234" y="54034"/>
                    </a:lnTo>
                    <a:lnTo>
                      <a:pt x="24845" y="53559"/>
                    </a:lnTo>
                    <a:lnTo>
                      <a:pt x="25320" y="52948"/>
                    </a:lnTo>
                    <a:lnTo>
                      <a:pt x="25727" y="52269"/>
                    </a:lnTo>
                    <a:lnTo>
                      <a:pt x="25931" y="51522"/>
                    </a:lnTo>
                    <a:lnTo>
                      <a:pt x="25999" y="50776"/>
                    </a:lnTo>
                    <a:lnTo>
                      <a:pt x="25999" y="3870"/>
                    </a:lnTo>
                    <a:lnTo>
                      <a:pt x="25931" y="3123"/>
                    </a:lnTo>
                    <a:lnTo>
                      <a:pt x="25727" y="2376"/>
                    </a:lnTo>
                    <a:lnTo>
                      <a:pt x="25320" y="1697"/>
                    </a:lnTo>
                    <a:lnTo>
                      <a:pt x="24845" y="1154"/>
                    </a:lnTo>
                    <a:lnTo>
                      <a:pt x="24234" y="611"/>
                    </a:lnTo>
                    <a:lnTo>
                      <a:pt x="23555" y="272"/>
                    </a:lnTo>
                    <a:lnTo>
                      <a:pt x="22876" y="68"/>
                    </a:lnTo>
                    <a:lnTo>
                      <a:pt x="22062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55D4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825" y="1438158"/>
              <a:ext cx="1815000" cy="320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535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>
            <a:spLocks noGrp="1"/>
          </p:cNvSpPr>
          <p:nvPr>
            <p:ph type="body" idx="4294967295"/>
          </p:nvPr>
        </p:nvSpPr>
        <p:spPr>
          <a:xfrm>
            <a:off x="1754586" y="83289"/>
            <a:ext cx="5620085" cy="7921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Mobile Screen</a:t>
            </a:r>
            <a:endParaRPr lang="en" sz="3600" b="1" dirty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98058" y="874664"/>
            <a:ext cx="2834142" cy="5322118"/>
            <a:chOff x="3147558" y="875482"/>
            <a:chExt cx="2834142" cy="5322118"/>
          </a:xfrm>
        </p:grpSpPr>
        <p:grpSp>
          <p:nvGrpSpPr>
            <p:cNvPr id="5" name="Group 4"/>
            <p:cNvGrpSpPr/>
            <p:nvPr/>
          </p:nvGrpSpPr>
          <p:grpSpPr>
            <a:xfrm>
              <a:off x="3147558" y="875482"/>
              <a:ext cx="2834142" cy="5322118"/>
              <a:chOff x="1323924" y="814550"/>
              <a:chExt cx="2115928" cy="4452817"/>
            </a:xfrm>
          </p:grpSpPr>
          <p:sp>
            <p:nvSpPr>
              <p:cNvPr id="2055" name="Shape 2055"/>
              <p:cNvSpPr/>
              <p:nvPr/>
            </p:nvSpPr>
            <p:spPr>
              <a:xfrm>
                <a:off x="1467591" y="1438158"/>
                <a:ext cx="1815000" cy="3202800"/>
              </a:xfrm>
              <a:prstGeom prst="rect">
                <a:avLst/>
              </a:prstGeom>
              <a:solidFill>
                <a:srgbClr val="FFFFFF"/>
              </a:solidFill>
              <a:ln w="19050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Place your screenshot here</a:t>
                </a:r>
              </a:p>
            </p:txBody>
          </p:sp>
          <p:sp>
            <p:nvSpPr>
              <p:cNvPr id="2056" name="Shape 2056"/>
              <p:cNvSpPr/>
              <p:nvPr/>
            </p:nvSpPr>
            <p:spPr>
              <a:xfrm>
                <a:off x="1323924" y="814550"/>
                <a:ext cx="2115928" cy="4452817"/>
              </a:xfrm>
              <a:custGeom>
                <a:avLst/>
                <a:gdLst/>
                <a:ahLst/>
                <a:cxnLst/>
                <a:rect l="0" t="0" r="0" b="0"/>
                <a:pathLst>
                  <a:path w="25999" h="54713" extrusionOk="0">
                    <a:moveTo>
                      <a:pt x="12966" y="2173"/>
                    </a:moveTo>
                    <a:lnTo>
                      <a:pt x="13169" y="2240"/>
                    </a:lnTo>
                    <a:lnTo>
                      <a:pt x="13373" y="2308"/>
                    </a:lnTo>
                    <a:lnTo>
                      <a:pt x="13441" y="2512"/>
                    </a:lnTo>
                    <a:lnTo>
                      <a:pt x="13509" y="2716"/>
                    </a:lnTo>
                    <a:lnTo>
                      <a:pt x="13441" y="2919"/>
                    </a:lnTo>
                    <a:lnTo>
                      <a:pt x="13373" y="3123"/>
                    </a:lnTo>
                    <a:lnTo>
                      <a:pt x="13169" y="3191"/>
                    </a:lnTo>
                    <a:lnTo>
                      <a:pt x="12966" y="3259"/>
                    </a:lnTo>
                    <a:lnTo>
                      <a:pt x="12762" y="3191"/>
                    </a:lnTo>
                    <a:lnTo>
                      <a:pt x="12626" y="3123"/>
                    </a:lnTo>
                    <a:lnTo>
                      <a:pt x="12491" y="2919"/>
                    </a:lnTo>
                    <a:lnTo>
                      <a:pt x="12423" y="2716"/>
                    </a:lnTo>
                    <a:lnTo>
                      <a:pt x="12491" y="2512"/>
                    </a:lnTo>
                    <a:lnTo>
                      <a:pt x="12626" y="2308"/>
                    </a:lnTo>
                    <a:lnTo>
                      <a:pt x="12762" y="2240"/>
                    </a:lnTo>
                    <a:lnTo>
                      <a:pt x="12966" y="2173"/>
                    </a:lnTo>
                    <a:close/>
                    <a:moveTo>
                      <a:pt x="14934" y="4480"/>
                    </a:moveTo>
                    <a:lnTo>
                      <a:pt x="15002" y="4548"/>
                    </a:lnTo>
                    <a:lnTo>
                      <a:pt x="15070" y="4684"/>
                    </a:lnTo>
                    <a:lnTo>
                      <a:pt x="15138" y="4752"/>
                    </a:lnTo>
                    <a:lnTo>
                      <a:pt x="15070" y="4888"/>
                    </a:lnTo>
                    <a:lnTo>
                      <a:pt x="15002" y="5024"/>
                    </a:lnTo>
                    <a:lnTo>
                      <a:pt x="14934" y="5024"/>
                    </a:lnTo>
                    <a:lnTo>
                      <a:pt x="14799" y="5091"/>
                    </a:lnTo>
                    <a:lnTo>
                      <a:pt x="11065" y="5091"/>
                    </a:lnTo>
                    <a:lnTo>
                      <a:pt x="10929" y="5024"/>
                    </a:lnTo>
                    <a:lnTo>
                      <a:pt x="10861" y="5024"/>
                    </a:lnTo>
                    <a:lnTo>
                      <a:pt x="10794" y="4888"/>
                    </a:lnTo>
                    <a:lnTo>
                      <a:pt x="10726" y="4752"/>
                    </a:lnTo>
                    <a:lnTo>
                      <a:pt x="10794" y="4684"/>
                    </a:lnTo>
                    <a:lnTo>
                      <a:pt x="10861" y="4548"/>
                    </a:lnTo>
                    <a:lnTo>
                      <a:pt x="10929" y="4480"/>
                    </a:lnTo>
                    <a:close/>
                    <a:moveTo>
                      <a:pt x="23963" y="7807"/>
                    </a:moveTo>
                    <a:lnTo>
                      <a:pt x="23963" y="7875"/>
                    </a:lnTo>
                    <a:lnTo>
                      <a:pt x="23963" y="46771"/>
                    </a:lnTo>
                    <a:lnTo>
                      <a:pt x="23963" y="46838"/>
                    </a:lnTo>
                    <a:lnTo>
                      <a:pt x="1969" y="46838"/>
                    </a:lnTo>
                    <a:lnTo>
                      <a:pt x="1969" y="46771"/>
                    </a:lnTo>
                    <a:lnTo>
                      <a:pt x="1969" y="7875"/>
                    </a:lnTo>
                    <a:lnTo>
                      <a:pt x="1969" y="7807"/>
                    </a:lnTo>
                    <a:close/>
                    <a:moveTo>
                      <a:pt x="12558" y="48536"/>
                    </a:moveTo>
                    <a:lnTo>
                      <a:pt x="12151" y="48671"/>
                    </a:lnTo>
                    <a:lnTo>
                      <a:pt x="11812" y="48875"/>
                    </a:lnTo>
                    <a:lnTo>
                      <a:pt x="11472" y="49146"/>
                    </a:lnTo>
                    <a:lnTo>
                      <a:pt x="11269" y="49418"/>
                    </a:lnTo>
                    <a:lnTo>
                      <a:pt x="11065" y="49825"/>
                    </a:lnTo>
                    <a:lnTo>
                      <a:pt x="10929" y="50165"/>
                    </a:lnTo>
                    <a:lnTo>
                      <a:pt x="10861" y="50640"/>
                    </a:lnTo>
                    <a:lnTo>
                      <a:pt x="10929" y="51047"/>
                    </a:lnTo>
                    <a:lnTo>
                      <a:pt x="11065" y="51454"/>
                    </a:lnTo>
                    <a:lnTo>
                      <a:pt x="11269" y="51794"/>
                    </a:lnTo>
                    <a:lnTo>
                      <a:pt x="11472" y="52065"/>
                    </a:lnTo>
                    <a:lnTo>
                      <a:pt x="11812" y="52337"/>
                    </a:lnTo>
                    <a:lnTo>
                      <a:pt x="12151" y="52541"/>
                    </a:lnTo>
                    <a:lnTo>
                      <a:pt x="12558" y="52676"/>
                    </a:lnTo>
                    <a:lnTo>
                      <a:pt x="12966" y="52744"/>
                    </a:lnTo>
                    <a:lnTo>
                      <a:pt x="13373" y="52676"/>
                    </a:lnTo>
                    <a:lnTo>
                      <a:pt x="13780" y="52541"/>
                    </a:lnTo>
                    <a:lnTo>
                      <a:pt x="14120" y="52337"/>
                    </a:lnTo>
                    <a:lnTo>
                      <a:pt x="14459" y="52065"/>
                    </a:lnTo>
                    <a:lnTo>
                      <a:pt x="14731" y="51794"/>
                    </a:lnTo>
                    <a:lnTo>
                      <a:pt x="14934" y="51454"/>
                    </a:lnTo>
                    <a:lnTo>
                      <a:pt x="15002" y="51047"/>
                    </a:lnTo>
                    <a:lnTo>
                      <a:pt x="15070" y="50640"/>
                    </a:lnTo>
                    <a:lnTo>
                      <a:pt x="15002" y="50165"/>
                    </a:lnTo>
                    <a:lnTo>
                      <a:pt x="14934" y="49825"/>
                    </a:lnTo>
                    <a:lnTo>
                      <a:pt x="14731" y="49418"/>
                    </a:lnTo>
                    <a:lnTo>
                      <a:pt x="14459" y="49146"/>
                    </a:lnTo>
                    <a:lnTo>
                      <a:pt x="14120" y="48875"/>
                    </a:lnTo>
                    <a:lnTo>
                      <a:pt x="13780" y="48671"/>
                    </a:lnTo>
                    <a:lnTo>
                      <a:pt x="13373" y="48536"/>
                    </a:lnTo>
                    <a:close/>
                    <a:moveTo>
                      <a:pt x="12966" y="48332"/>
                    </a:moveTo>
                    <a:lnTo>
                      <a:pt x="13441" y="48400"/>
                    </a:lnTo>
                    <a:lnTo>
                      <a:pt x="13848" y="48536"/>
                    </a:lnTo>
                    <a:lnTo>
                      <a:pt x="14256" y="48739"/>
                    </a:lnTo>
                    <a:lnTo>
                      <a:pt x="14595" y="49011"/>
                    </a:lnTo>
                    <a:lnTo>
                      <a:pt x="14866" y="49350"/>
                    </a:lnTo>
                    <a:lnTo>
                      <a:pt x="15070" y="49757"/>
                    </a:lnTo>
                    <a:lnTo>
                      <a:pt x="15206" y="50165"/>
                    </a:lnTo>
                    <a:lnTo>
                      <a:pt x="15274" y="50640"/>
                    </a:lnTo>
                    <a:lnTo>
                      <a:pt x="15206" y="51047"/>
                    </a:lnTo>
                    <a:lnTo>
                      <a:pt x="15070" y="51522"/>
                    </a:lnTo>
                    <a:lnTo>
                      <a:pt x="14866" y="51862"/>
                    </a:lnTo>
                    <a:lnTo>
                      <a:pt x="14595" y="52201"/>
                    </a:lnTo>
                    <a:lnTo>
                      <a:pt x="14256" y="52473"/>
                    </a:lnTo>
                    <a:lnTo>
                      <a:pt x="13848" y="52676"/>
                    </a:lnTo>
                    <a:lnTo>
                      <a:pt x="13441" y="52812"/>
                    </a:lnTo>
                    <a:lnTo>
                      <a:pt x="12966" y="52880"/>
                    </a:lnTo>
                    <a:lnTo>
                      <a:pt x="12558" y="52812"/>
                    </a:lnTo>
                    <a:lnTo>
                      <a:pt x="12083" y="52676"/>
                    </a:lnTo>
                    <a:lnTo>
                      <a:pt x="11744" y="52473"/>
                    </a:lnTo>
                    <a:lnTo>
                      <a:pt x="11404" y="52201"/>
                    </a:lnTo>
                    <a:lnTo>
                      <a:pt x="11133" y="51862"/>
                    </a:lnTo>
                    <a:lnTo>
                      <a:pt x="10929" y="51522"/>
                    </a:lnTo>
                    <a:lnTo>
                      <a:pt x="10794" y="51047"/>
                    </a:lnTo>
                    <a:lnTo>
                      <a:pt x="10726" y="50640"/>
                    </a:lnTo>
                    <a:lnTo>
                      <a:pt x="10794" y="50165"/>
                    </a:lnTo>
                    <a:lnTo>
                      <a:pt x="10929" y="49757"/>
                    </a:lnTo>
                    <a:lnTo>
                      <a:pt x="11133" y="49350"/>
                    </a:lnTo>
                    <a:lnTo>
                      <a:pt x="11404" y="49011"/>
                    </a:lnTo>
                    <a:lnTo>
                      <a:pt x="11744" y="48739"/>
                    </a:lnTo>
                    <a:lnTo>
                      <a:pt x="12083" y="48536"/>
                    </a:lnTo>
                    <a:lnTo>
                      <a:pt x="12558" y="48400"/>
                    </a:lnTo>
                    <a:lnTo>
                      <a:pt x="12966" y="48332"/>
                    </a:lnTo>
                    <a:close/>
                    <a:moveTo>
                      <a:pt x="3938" y="679"/>
                    </a:moveTo>
                    <a:lnTo>
                      <a:pt x="3259" y="747"/>
                    </a:lnTo>
                    <a:lnTo>
                      <a:pt x="2648" y="951"/>
                    </a:lnTo>
                    <a:lnTo>
                      <a:pt x="2105" y="1222"/>
                    </a:lnTo>
                    <a:lnTo>
                      <a:pt x="1630" y="1629"/>
                    </a:lnTo>
                    <a:lnTo>
                      <a:pt x="1290" y="2105"/>
                    </a:lnTo>
                    <a:lnTo>
                      <a:pt x="951" y="2648"/>
                    </a:lnTo>
                    <a:lnTo>
                      <a:pt x="747" y="3259"/>
                    </a:lnTo>
                    <a:lnTo>
                      <a:pt x="747" y="3870"/>
                    </a:lnTo>
                    <a:lnTo>
                      <a:pt x="747" y="50776"/>
                    </a:lnTo>
                    <a:lnTo>
                      <a:pt x="747" y="51387"/>
                    </a:lnTo>
                    <a:lnTo>
                      <a:pt x="951" y="51997"/>
                    </a:lnTo>
                    <a:lnTo>
                      <a:pt x="1290" y="52541"/>
                    </a:lnTo>
                    <a:lnTo>
                      <a:pt x="1630" y="53016"/>
                    </a:lnTo>
                    <a:lnTo>
                      <a:pt x="2105" y="53423"/>
                    </a:lnTo>
                    <a:lnTo>
                      <a:pt x="2648" y="53695"/>
                    </a:lnTo>
                    <a:lnTo>
                      <a:pt x="3259" y="53898"/>
                    </a:lnTo>
                    <a:lnTo>
                      <a:pt x="3938" y="53966"/>
                    </a:lnTo>
                    <a:lnTo>
                      <a:pt x="22062" y="53966"/>
                    </a:lnTo>
                    <a:lnTo>
                      <a:pt x="22741" y="53898"/>
                    </a:lnTo>
                    <a:lnTo>
                      <a:pt x="23352" y="53695"/>
                    </a:lnTo>
                    <a:lnTo>
                      <a:pt x="23895" y="53423"/>
                    </a:lnTo>
                    <a:lnTo>
                      <a:pt x="24370" y="53016"/>
                    </a:lnTo>
                    <a:lnTo>
                      <a:pt x="24709" y="52541"/>
                    </a:lnTo>
                    <a:lnTo>
                      <a:pt x="25049" y="51997"/>
                    </a:lnTo>
                    <a:lnTo>
                      <a:pt x="25252" y="51387"/>
                    </a:lnTo>
                    <a:lnTo>
                      <a:pt x="25320" y="50776"/>
                    </a:lnTo>
                    <a:lnTo>
                      <a:pt x="25320" y="3870"/>
                    </a:lnTo>
                    <a:lnTo>
                      <a:pt x="25252" y="3259"/>
                    </a:lnTo>
                    <a:lnTo>
                      <a:pt x="25049" y="2648"/>
                    </a:lnTo>
                    <a:lnTo>
                      <a:pt x="24709" y="2105"/>
                    </a:lnTo>
                    <a:lnTo>
                      <a:pt x="24370" y="1629"/>
                    </a:lnTo>
                    <a:lnTo>
                      <a:pt x="23895" y="1222"/>
                    </a:lnTo>
                    <a:lnTo>
                      <a:pt x="23352" y="951"/>
                    </a:lnTo>
                    <a:lnTo>
                      <a:pt x="22741" y="747"/>
                    </a:lnTo>
                    <a:lnTo>
                      <a:pt x="22062" y="679"/>
                    </a:lnTo>
                    <a:close/>
                    <a:moveTo>
                      <a:pt x="22062" y="543"/>
                    </a:moveTo>
                    <a:lnTo>
                      <a:pt x="22741" y="611"/>
                    </a:lnTo>
                    <a:lnTo>
                      <a:pt x="23419" y="815"/>
                    </a:lnTo>
                    <a:lnTo>
                      <a:pt x="23963" y="1086"/>
                    </a:lnTo>
                    <a:lnTo>
                      <a:pt x="24438" y="1494"/>
                    </a:lnTo>
                    <a:lnTo>
                      <a:pt x="24845" y="2037"/>
                    </a:lnTo>
                    <a:lnTo>
                      <a:pt x="25184" y="2580"/>
                    </a:lnTo>
                    <a:lnTo>
                      <a:pt x="25388" y="3191"/>
                    </a:lnTo>
                    <a:lnTo>
                      <a:pt x="25456" y="3870"/>
                    </a:lnTo>
                    <a:lnTo>
                      <a:pt x="25456" y="50776"/>
                    </a:lnTo>
                    <a:lnTo>
                      <a:pt x="25388" y="51454"/>
                    </a:lnTo>
                    <a:lnTo>
                      <a:pt x="25184" y="52065"/>
                    </a:lnTo>
                    <a:lnTo>
                      <a:pt x="24845" y="52676"/>
                    </a:lnTo>
                    <a:lnTo>
                      <a:pt x="24438" y="53151"/>
                    </a:lnTo>
                    <a:lnTo>
                      <a:pt x="23963" y="53559"/>
                    </a:lnTo>
                    <a:lnTo>
                      <a:pt x="23419" y="53898"/>
                    </a:lnTo>
                    <a:lnTo>
                      <a:pt x="22741" y="54102"/>
                    </a:lnTo>
                    <a:lnTo>
                      <a:pt x="22062" y="54170"/>
                    </a:lnTo>
                    <a:lnTo>
                      <a:pt x="3938" y="54170"/>
                    </a:lnTo>
                    <a:lnTo>
                      <a:pt x="3259" y="54102"/>
                    </a:lnTo>
                    <a:lnTo>
                      <a:pt x="2580" y="53898"/>
                    </a:lnTo>
                    <a:lnTo>
                      <a:pt x="2037" y="53559"/>
                    </a:lnTo>
                    <a:lnTo>
                      <a:pt x="1562" y="53151"/>
                    </a:lnTo>
                    <a:lnTo>
                      <a:pt x="1154" y="52676"/>
                    </a:lnTo>
                    <a:lnTo>
                      <a:pt x="815" y="52065"/>
                    </a:lnTo>
                    <a:lnTo>
                      <a:pt x="611" y="51454"/>
                    </a:lnTo>
                    <a:lnTo>
                      <a:pt x="543" y="50776"/>
                    </a:lnTo>
                    <a:lnTo>
                      <a:pt x="543" y="3870"/>
                    </a:lnTo>
                    <a:lnTo>
                      <a:pt x="611" y="3191"/>
                    </a:lnTo>
                    <a:lnTo>
                      <a:pt x="815" y="2580"/>
                    </a:lnTo>
                    <a:lnTo>
                      <a:pt x="1154" y="2037"/>
                    </a:lnTo>
                    <a:lnTo>
                      <a:pt x="1562" y="1494"/>
                    </a:lnTo>
                    <a:lnTo>
                      <a:pt x="2037" y="1086"/>
                    </a:lnTo>
                    <a:lnTo>
                      <a:pt x="2580" y="815"/>
                    </a:lnTo>
                    <a:lnTo>
                      <a:pt x="3259" y="611"/>
                    </a:lnTo>
                    <a:lnTo>
                      <a:pt x="3938" y="543"/>
                    </a:lnTo>
                    <a:close/>
                    <a:moveTo>
                      <a:pt x="3938" y="0"/>
                    </a:moveTo>
                    <a:lnTo>
                      <a:pt x="3123" y="68"/>
                    </a:lnTo>
                    <a:lnTo>
                      <a:pt x="2444" y="272"/>
                    </a:lnTo>
                    <a:lnTo>
                      <a:pt x="1765" y="611"/>
                    </a:lnTo>
                    <a:lnTo>
                      <a:pt x="1154" y="1154"/>
                    </a:lnTo>
                    <a:lnTo>
                      <a:pt x="679" y="1697"/>
                    </a:lnTo>
                    <a:lnTo>
                      <a:pt x="272" y="2376"/>
                    </a:lnTo>
                    <a:lnTo>
                      <a:pt x="68" y="3123"/>
                    </a:lnTo>
                    <a:lnTo>
                      <a:pt x="0" y="3870"/>
                    </a:lnTo>
                    <a:lnTo>
                      <a:pt x="0" y="50776"/>
                    </a:lnTo>
                    <a:lnTo>
                      <a:pt x="68" y="51522"/>
                    </a:lnTo>
                    <a:lnTo>
                      <a:pt x="272" y="52269"/>
                    </a:lnTo>
                    <a:lnTo>
                      <a:pt x="679" y="52948"/>
                    </a:lnTo>
                    <a:lnTo>
                      <a:pt x="1154" y="53559"/>
                    </a:lnTo>
                    <a:lnTo>
                      <a:pt x="1765" y="54034"/>
                    </a:lnTo>
                    <a:lnTo>
                      <a:pt x="2444" y="54373"/>
                    </a:lnTo>
                    <a:lnTo>
                      <a:pt x="3123" y="54645"/>
                    </a:lnTo>
                    <a:lnTo>
                      <a:pt x="3938" y="54713"/>
                    </a:lnTo>
                    <a:lnTo>
                      <a:pt x="22062" y="54713"/>
                    </a:lnTo>
                    <a:lnTo>
                      <a:pt x="22876" y="54645"/>
                    </a:lnTo>
                    <a:lnTo>
                      <a:pt x="23555" y="54373"/>
                    </a:lnTo>
                    <a:lnTo>
                      <a:pt x="24234" y="54034"/>
                    </a:lnTo>
                    <a:lnTo>
                      <a:pt x="24845" y="53559"/>
                    </a:lnTo>
                    <a:lnTo>
                      <a:pt x="25320" y="52948"/>
                    </a:lnTo>
                    <a:lnTo>
                      <a:pt x="25727" y="52269"/>
                    </a:lnTo>
                    <a:lnTo>
                      <a:pt x="25931" y="51522"/>
                    </a:lnTo>
                    <a:lnTo>
                      <a:pt x="25999" y="50776"/>
                    </a:lnTo>
                    <a:lnTo>
                      <a:pt x="25999" y="3870"/>
                    </a:lnTo>
                    <a:lnTo>
                      <a:pt x="25931" y="3123"/>
                    </a:lnTo>
                    <a:lnTo>
                      <a:pt x="25727" y="2376"/>
                    </a:lnTo>
                    <a:lnTo>
                      <a:pt x="25320" y="1697"/>
                    </a:lnTo>
                    <a:lnTo>
                      <a:pt x="24845" y="1154"/>
                    </a:lnTo>
                    <a:lnTo>
                      <a:pt x="24234" y="611"/>
                    </a:lnTo>
                    <a:lnTo>
                      <a:pt x="23555" y="272"/>
                    </a:lnTo>
                    <a:lnTo>
                      <a:pt x="22876" y="68"/>
                    </a:lnTo>
                    <a:lnTo>
                      <a:pt x="22062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55D4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989" y="1620835"/>
              <a:ext cx="2431069" cy="382806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564628" y="872990"/>
            <a:ext cx="2834142" cy="5322118"/>
            <a:chOff x="1323924" y="814550"/>
            <a:chExt cx="2115928" cy="4452817"/>
          </a:xfrm>
        </p:grpSpPr>
        <p:sp>
          <p:nvSpPr>
            <p:cNvPr id="13" name="Shape 2055"/>
            <p:cNvSpPr/>
            <p:nvPr/>
          </p:nvSpPr>
          <p:spPr>
            <a:xfrm>
              <a:off x="1467591" y="1438158"/>
              <a:ext cx="1815000" cy="3202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</a:rPr>
                <a:t>Place your screenshot here</a:t>
              </a:r>
            </a:p>
          </p:txBody>
        </p:sp>
        <p:sp>
          <p:nvSpPr>
            <p:cNvPr id="14" name="Shape 2056"/>
            <p:cNvSpPr/>
            <p:nvPr/>
          </p:nvSpPr>
          <p:spPr>
            <a:xfrm>
              <a:off x="1323924" y="814550"/>
              <a:ext cx="2115928" cy="4452817"/>
            </a:xfrm>
            <a:custGeom>
              <a:avLst/>
              <a:gdLst/>
              <a:ahLst/>
              <a:cxnLst/>
              <a:rect l="0" t="0" r="0" b="0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55D4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60" y="1618343"/>
            <a:ext cx="2431068" cy="38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8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>
            <a:spLocks noGrp="1"/>
          </p:cNvSpPr>
          <p:nvPr>
            <p:ph type="body" idx="4294967295"/>
          </p:nvPr>
        </p:nvSpPr>
        <p:spPr>
          <a:xfrm>
            <a:off x="1754586" y="83289"/>
            <a:ext cx="5620085" cy="7921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rPr>
              <a:t>On Mobile Screen</a:t>
            </a:r>
            <a:endParaRPr lang="en" sz="3600" b="1" dirty="0">
              <a:solidFill>
                <a:srgbClr val="F55D4B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98058" y="874664"/>
            <a:ext cx="2834142" cy="5322118"/>
            <a:chOff x="1323924" y="814550"/>
            <a:chExt cx="2115928" cy="4452817"/>
          </a:xfrm>
        </p:grpSpPr>
        <p:sp>
          <p:nvSpPr>
            <p:cNvPr id="2055" name="Shape 2055"/>
            <p:cNvSpPr/>
            <p:nvPr/>
          </p:nvSpPr>
          <p:spPr>
            <a:xfrm>
              <a:off x="1467591" y="1438158"/>
              <a:ext cx="1815000" cy="3202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</a:rPr>
                <a:t>Place your screenshot here</a:t>
              </a:r>
            </a:p>
          </p:txBody>
        </p:sp>
        <p:sp>
          <p:nvSpPr>
            <p:cNvPr id="2056" name="Shape 2056"/>
            <p:cNvSpPr/>
            <p:nvPr/>
          </p:nvSpPr>
          <p:spPr>
            <a:xfrm>
              <a:off x="1323924" y="814550"/>
              <a:ext cx="2115928" cy="4452817"/>
            </a:xfrm>
            <a:custGeom>
              <a:avLst/>
              <a:gdLst/>
              <a:ahLst/>
              <a:cxnLst/>
              <a:rect l="0" t="0" r="0" b="0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55D4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88728" y="874664"/>
            <a:ext cx="2834142" cy="5322118"/>
            <a:chOff x="1323924" y="814550"/>
            <a:chExt cx="2115928" cy="4452817"/>
          </a:xfrm>
        </p:grpSpPr>
        <p:sp>
          <p:nvSpPr>
            <p:cNvPr id="13" name="Shape 2055"/>
            <p:cNvSpPr/>
            <p:nvPr/>
          </p:nvSpPr>
          <p:spPr>
            <a:xfrm>
              <a:off x="1467591" y="1438158"/>
              <a:ext cx="1815000" cy="32028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</a:rPr>
                <a:t>Place your screenshot here</a:t>
              </a:r>
            </a:p>
          </p:txBody>
        </p:sp>
        <p:sp>
          <p:nvSpPr>
            <p:cNvPr id="14" name="Shape 2056"/>
            <p:cNvSpPr/>
            <p:nvPr/>
          </p:nvSpPr>
          <p:spPr>
            <a:xfrm>
              <a:off x="1323924" y="814550"/>
              <a:ext cx="2115928" cy="4452817"/>
            </a:xfrm>
            <a:custGeom>
              <a:avLst/>
              <a:gdLst/>
              <a:ahLst/>
              <a:cxnLst/>
              <a:rect l="0" t="0" r="0" b="0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55D4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53" y="1597619"/>
            <a:ext cx="2418405" cy="3850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60" y="1597619"/>
            <a:ext cx="2431069" cy="38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284"/>
      </p:ext>
    </p:extLst>
  </p:cSld>
  <p:clrMapOvr>
    <a:masterClrMapping/>
  </p:clrMapOvr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291</Words>
  <Application>Microsoft Macintosh PowerPoint</Application>
  <PresentationFormat>On-screen Show (4:3)</PresentationFormat>
  <Paragraphs>78</Paragraphs>
  <Slides>27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Amatic SC</vt:lpstr>
      <vt:lpstr>Chalkduster</vt:lpstr>
      <vt:lpstr>Letter Gothic Std</vt:lpstr>
      <vt:lpstr>Merriweather</vt:lpstr>
      <vt:lpstr>OCR A Std</vt:lpstr>
      <vt:lpstr>Arial</vt:lpstr>
      <vt:lpstr>Nathaniel template</vt:lpstr>
      <vt:lpstr>Travelust  Share your journal with people all around the world</vt:lpstr>
      <vt:lpstr>Hello!</vt:lpstr>
      <vt:lpstr>Reflect The Project</vt:lpstr>
      <vt:lpstr>Let’s Take A Look…</vt:lpstr>
      <vt:lpstr>PowerPoint Presentation</vt:lpstr>
      <vt:lpstr>   Design                  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  <vt:lpstr>PowerPoint Presentation</vt:lpstr>
      <vt:lpstr>Thanks for listening!</vt:lpstr>
      <vt:lpstr>Credits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Chat</dc:title>
  <cp:lastModifiedBy>Phuc Ho</cp:lastModifiedBy>
  <cp:revision>37</cp:revision>
  <dcterms:modified xsi:type="dcterms:W3CDTF">2016-12-13T01:47:29Z</dcterms:modified>
</cp:coreProperties>
</file>